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E2B6-AEC5-4A4E-BEED-11465109E058}" type="datetimeFigureOut">
              <a:rPr lang="pt-BR" smtClean="0"/>
              <a:t>21/02/2013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8C2-CC7B-40B7-B02C-30989CCD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21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E2B6-AEC5-4A4E-BEED-11465109E058}" type="datetimeFigureOut">
              <a:rPr lang="pt-BR" smtClean="0"/>
              <a:t>21/02/2013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8C2-CC7B-40B7-B02C-30989CCD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29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E2B6-AEC5-4A4E-BEED-11465109E058}" type="datetimeFigureOut">
              <a:rPr lang="pt-BR" smtClean="0"/>
              <a:t>21/02/2013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8C2-CC7B-40B7-B02C-30989CCD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74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E2B6-AEC5-4A4E-BEED-11465109E058}" type="datetimeFigureOut">
              <a:rPr lang="pt-BR" smtClean="0"/>
              <a:t>21/02/2013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8C2-CC7B-40B7-B02C-30989CCD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20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E2B6-AEC5-4A4E-BEED-11465109E058}" type="datetimeFigureOut">
              <a:rPr lang="pt-BR" smtClean="0"/>
              <a:t>21/02/2013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8C2-CC7B-40B7-B02C-30989CCD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71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E2B6-AEC5-4A4E-BEED-11465109E058}" type="datetimeFigureOut">
              <a:rPr lang="pt-BR" smtClean="0"/>
              <a:t>21/02/2013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8C2-CC7B-40B7-B02C-30989CCD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91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E2B6-AEC5-4A4E-BEED-11465109E058}" type="datetimeFigureOut">
              <a:rPr lang="pt-BR" smtClean="0"/>
              <a:t>21/02/2013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8C2-CC7B-40B7-B02C-30989CCD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84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E2B6-AEC5-4A4E-BEED-11465109E058}" type="datetimeFigureOut">
              <a:rPr lang="pt-BR" smtClean="0"/>
              <a:t>21/02/2013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8C2-CC7B-40B7-B02C-30989CCD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63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E2B6-AEC5-4A4E-BEED-11465109E058}" type="datetimeFigureOut">
              <a:rPr lang="pt-BR" smtClean="0"/>
              <a:t>21/02/2013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8C2-CC7B-40B7-B02C-30989CCD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41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E2B6-AEC5-4A4E-BEED-11465109E058}" type="datetimeFigureOut">
              <a:rPr lang="pt-BR" smtClean="0"/>
              <a:t>21/02/2013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8C2-CC7B-40B7-B02C-30989CCD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38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E2B6-AEC5-4A4E-BEED-11465109E058}" type="datetimeFigureOut">
              <a:rPr lang="pt-BR" smtClean="0"/>
              <a:t>21/02/2013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E8C2-CC7B-40B7-B02C-30989CCD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92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0E2B6-AEC5-4A4E-BEED-11465109E058}" type="datetimeFigureOut">
              <a:rPr lang="pt-BR" smtClean="0"/>
              <a:t>21/02/2013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7E8C2-CC7B-40B7-B02C-30989CCD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79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9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203"/>
            <a:ext cx="9144000" cy="6096000"/>
          </a:xfrm>
        </p:spPr>
      </p:pic>
    </p:spTree>
    <p:extLst>
      <p:ext uri="{BB962C8B-B14F-4D97-AF65-F5344CB8AC3E}">
        <p14:creationId xmlns:p14="http://schemas.microsoft.com/office/powerpoint/2010/main" val="296023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672"/>
            <a:ext cx="9144000" cy="5976326"/>
          </a:xfrm>
        </p:spPr>
      </p:pic>
    </p:spTree>
    <p:extLst>
      <p:ext uri="{BB962C8B-B14F-4D97-AF65-F5344CB8AC3E}">
        <p14:creationId xmlns:p14="http://schemas.microsoft.com/office/powerpoint/2010/main" val="398861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4" y="620688"/>
            <a:ext cx="9125076" cy="5928320"/>
          </a:xfrm>
        </p:spPr>
      </p:pic>
    </p:spTree>
    <p:extLst>
      <p:ext uri="{BB962C8B-B14F-4D97-AF65-F5344CB8AC3E}">
        <p14:creationId xmlns:p14="http://schemas.microsoft.com/office/powerpoint/2010/main" val="389527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404664"/>
            <a:ext cx="9180512" cy="6024331"/>
          </a:xfrm>
        </p:spPr>
      </p:pic>
    </p:spTree>
    <p:extLst>
      <p:ext uri="{BB962C8B-B14F-4D97-AF65-F5344CB8AC3E}">
        <p14:creationId xmlns:p14="http://schemas.microsoft.com/office/powerpoint/2010/main" val="3295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0" y="476672"/>
            <a:ext cx="9111704" cy="6074470"/>
          </a:xfrm>
        </p:spPr>
      </p:pic>
    </p:spTree>
    <p:extLst>
      <p:ext uri="{BB962C8B-B14F-4D97-AF65-F5344CB8AC3E}">
        <p14:creationId xmlns:p14="http://schemas.microsoft.com/office/powerpoint/2010/main" val="247638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144000" cy="6096001"/>
          </a:xfrm>
        </p:spPr>
      </p:pic>
    </p:spTree>
    <p:extLst>
      <p:ext uri="{BB962C8B-B14F-4D97-AF65-F5344CB8AC3E}">
        <p14:creationId xmlns:p14="http://schemas.microsoft.com/office/powerpoint/2010/main" val="2297186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Apresentação na tela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Emoura</dc:creator>
  <cp:lastModifiedBy>Emoura</cp:lastModifiedBy>
  <cp:revision>7</cp:revision>
  <dcterms:created xsi:type="dcterms:W3CDTF">2013-02-21T20:21:27Z</dcterms:created>
  <dcterms:modified xsi:type="dcterms:W3CDTF">2013-02-21T20:30:51Z</dcterms:modified>
</cp:coreProperties>
</file>