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9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9CEE-F628-4FC8-90D8-15098F02EB70}" type="datetimeFigureOut">
              <a:rPr lang="pt-BR" smtClean="0"/>
              <a:pPr/>
              <a:t>08/11/2012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2C41-3454-437A-9B72-C2291D76F1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9CEE-F628-4FC8-90D8-15098F02EB70}" type="datetimeFigureOut">
              <a:rPr lang="pt-BR" smtClean="0"/>
              <a:pPr/>
              <a:t>08/11/2012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2C41-3454-437A-9B72-C2291D76F1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9CEE-F628-4FC8-90D8-15098F02EB70}" type="datetimeFigureOut">
              <a:rPr lang="pt-BR" smtClean="0"/>
              <a:pPr/>
              <a:t>08/11/2012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2C41-3454-437A-9B72-C2291D76F1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9CEE-F628-4FC8-90D8-15098F02EB70}" type="datetimeFigureOut">
              <a:rPr lang="pt-BR" smtClean="0"/>
              <a:pPr/>
              <a:t>08/11/2012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2C41-3454-437A-9B72-C2291D76F1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9CEE-F628-4FC8-90D8-15098F02EB70}" type="datetimeFigureOut">
              <a:rPr lang="pt-BR" smtClean="0"/>
              <a:pPr/>
              <a:t>08/11/2012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2C41-3454-437A-9B72-C2291D76F1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9CEE-F628-4FC8-90D8-15098F02EB70}" type="datetimeFigureOut">
              <a:rPr lang="pt-BR" smtClean="0"/>
              <a:pPr/>
              <a:t>08/11/2012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2C41-3454-437A-9B72-C2291D76F1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9CEE-F628-4FC8-90D8-15098F02EB70}" type="datetimeFigureOut">
              <a:rPr lang="pt-BR" smtClean="0"/>
              <a:pPr/>
              <a:t>08/11/2012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2C41-3454-437A-9B72-C2291D76F1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9CEE-F628-4FC8-90D8-15098F02EB70}" type="datetimeFigureOut">
              <a:rPr lang="pt-BR" smtClean="0"/>
              <a:pPr/>
              <a:t>08/11/2012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2C41-3454-437A-9B72-C2291D76F1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9CEE-F628-4FC8-90D8-15098F02EB70}" type="datetimeFigureOut">
              <a:rPr lang="pt-BR" smtClean="0"/>
              <a:pPr/>
              <a:t>08/11/2012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2C41-3454-437A-9B72-C2291D76F1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9CEE-F628-4FC8-90D8-15098F02EB70}" type="datetimeFigureOut">
              <a:rPr lang="pt-BR" smtClean="0"/>
              <a:pPr/>
              <a:t>08/11/2012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42C41-3454-437A-9B72-C2291D76F1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9CEE-F628-4FC8-90D8-15098F02EB70}" type="datetimeFigureOut">
              <a:rPr lang="pt-BR" smtClean="0"/>
              <a:pPr/>
              <a:t>08/11/2012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D42C41-3454-437A-9B72-C2291D76F19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F09CEE-F628-4FC8-90D8-15098F02EB70}" type="datetimeFigureOut">
              <a:rPr lang="pt-BR" smtClean="0"/>
              <a:pPr/>
              <a:t>08/11/2012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D42C41-3454-437A-9B72-C2291D76F199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7772400" cy="1368152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>
                <a:solidFill>
                  <a:schemeClr val="tx1"/>
                </a:solidFill>
              </a:rPr>
              <a:t>Parabenizamos  os  docentes do PGENF com projetos aprovados:</a:t>
            </a:r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2636912"/>
            <a:ext cx="8496944" cy="403244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pt-BR" sz="7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Edital Universal (14/2012) </a:t>
            </a:r>
            <a:r>
              <a:rPr lang="pt-BR" sz="7400" dirty="0" smtClean="0">
                <a:latin typeface="+mj-lt"/>
              </a:rPr>
              <a:t>: </a:t>
            </a:r>
          </a:p>
          <a:p>
            <a:pPr algn="just"/>
            <a:endParaRPr lang="pt-BR" sz="7400" dirty="0" smtClean="0">
              <a:latin typeface="+mj-lt"/>
            </a:endParaRPr>
          </a:p>
          <a:p>
            <a:pPr algn="just"/>
            <a:r>
              <a:rPr lang="pt-BR" sz="7400" dirty="0" smtClean="0">
                <a:solidFill>
                  <a:srgbClr val="FFFF00"/>
                </a:solidFill>
                <a:latin typeface="+mj-lt"/>
              </a:rPr>
              <a:t>Prof. Dra. Bertha Cruz Enders – </a:t>
            </a:r>
            <a:r>
              <a:rPr lang="pt-BR" sz="7400" dirty="0" smtClean="0">
                <a:solidFill>
                  <a:srgbClr val="FF0000"/>
                </a:solidFill>
                <a:latin typeface="+mj-lt"/>
              </a:rPr>
              <a:t>Faixa A</a:t>
            </a:r>
          </a:p>
          <a:p>
            <a:pPr algn="just"/>
            <a:r>
              <a:rPr lang="pt-BR" sz="7400" dirty="0" smtClean="0">
                <a:solidFill>
                  <a:srgbClr val="FFFF00"/>
                </a:solidFill>
                <a:latin typeface="+mj-lt"/>
              </a:rPr>
              <a:t>Prof. Dr. Gilson de Vasconcelos Torres - </a:t>
            </a:r>
            <a:r>
              <a:rPr lang="pt-BR" sz="7400" dirty="0" smtClean="0">
                <a:solidFill>
                  <a:srgbClr val="FF0000"/>
                </a:solidFill>
                <a:latin typeface="+mj-lt"/>
              </a:rPr>
              <a:t>Faixa B</a:t>
            </a:r>
          </a:p>
          <a:p>
            <a:pPr algn="just"/>
            <a:endParaRPr lang="pt-BR" sz="7400" dirty="0" smtClean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pt-BR" sz="7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Edital  PROPESQ (02/2012) :</a:t>
            </a:r>
          </a:p>
          <a:p>
            <a:pPr algn="just"/>
            <a:r>
              <a:rPr lang="pt-BR" sz="7400" dirty="0" smtClean="0">
                <a:solidFill>
                  <a:srgbClr val="FFFF00"/>
                </a:solidFill>
                <a:latin typeface="+mj-lt"/>
              </a:rPr>
              <a:t>Prof. Dra. Ana Luisa </a:t>
            </a:r>
            <a:r>
              <a:rPr lang="pt-BR" sz="7400" smtClean="0">
                <a:solidFill>
                  <a:srgbClr val="FFFF00"/>
                </a:solidFill>
                <a:latin typeface="+mj-lt"/>
              </a:rPr>
              <a:t>Brandão </a:t>
            </a:r>
            <a:r>
              <a:rPr lang="pt-BR" sz="7400" smtClean="0">
                <a:solidFill>
                  <a:srgbClr val="FFFF00"/>
                </a:solidFill>
                <a:latin typeface="+mj-lt"/>
              </a:rPr>
              <a:t>de Carvalho Lira</a:t>
            </a:r>
            <a:endParaRPr lang="pt-BR" sz="7400" dirty="0" smtClean="0">
              <a:solidFill>
                <a:srgbClr val="FFFF00"/>
              </a:solidFill>
              <a:latin typeface="+mj-lt"/>
            </a:endParaRPr>
          </a:p>
          <a:p>
            <a:pPr algn="just"/>
            <a:endParaRPr lang="pt-BR" sz="7400" dirty="0" smtClean="0">
              <a:solidFill>
                <a:srgbClr val="FFFF00"/>
              </a:solidFill>
              <a:latin typeface="+mj-lt"/>
            </a:endParaRPr>
          </a:p>
          <a:p>
            <a:pPr algn="just"/>
            <a:r>
              <a:rPr lang="pt-BR" sz="7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Edital  PROPESQ (03/2012) :</a:t>
            </a:r>
          </a:p>
          <a:p>
            <a:pPr algn="just">
              <a:buFont typeface="Arial" pitchFamily="34" charset="0"/>
              <a:buChar char="•"/>
            </a:pPr>
            <a:r>
              <a:rPr lang="pt-BR" sz="7400" dirty="0" smtClean="0">
                <a:latin typeface="+mj-lt"/>
              </a:rPr>
              <a:t> </a:t>
            </a:r>
            <a:r>
              <a:rPr lang="pt-BR" sz="7400" b="1" dirty="0" smtClean="0">
                <a:latin typeface="+mj-lt"/>
              </a:rPr>
              <a:t>Ações Promocionais  e de Atenção a Grupos humanos em Saúde Mental e Coletiva:</a:t>
            </a:r>
            <a:r>
              <a:rPr lang="pt-BR" sz="7400" dirty="0" smtClean="0">
                <a:latin typeface="+mj-lt"/>
              </a:rPr>
              <a:t>  </a:t>
            </a:r>
            <a:r>
              <a:rPr lang="pt-BR" sz="7400" dirty="0" smtClean="0">
                <a:solidFill>
                  <a:srgbClr val="FFFF00"/>
                </a:solidFill>
                <a:latin typeface="+mj-lt"/>
              </a:rPr>
              <a:t>Prof. Dr.</a:t>
            </a:r>
            <a:r>
              <a:rPr lang="pt-BR" sz="7400" dirty="0" smtClean="0">
                <a:latin typeface="+mj-lt"/>
              </a:rPr>
              <a:t> </a:t>
            </a:r>
            <a:r>
              <a:rPr lang="pt-BR" sz="7400" dirty="0" smtClean="0">
                <a:solidFill>
                  <a:srgbClr val="FFFF00"/>
                </a:solidFill>
                <a:latin typeface="+mj-lt"/>
              </a:rPr>
              <a:t> Francisco Arnoldo Nunes de Miranda  / </a:t>
            </a:r>
            <a:r>
              <a:rPr lang="pt-BR" sz="7400" dirty="0" err="1" smtClean="0">
                <a:solidFill>
                  <a:srgbClr val="FFFF00"/>
                </a:solidFill>
                <a:latin typeface="+mj-lt"/>
              </a:rPr>
              <a:t>Profa</a:t>
            </a:r>
            <a:r>
              <a:rPr lang="pt-BR" sz="7400" dirty="0" smtClean="0">
                <a:solidFill>
                  <a:srgbClr val="FFFF00"/>
                </a:solidFill>
                <a:latin typeface="+mj-lt"/>
              </a:rPr>
              <a:t>. Dra.  Clélia Albino Simpson </a:t>
            </a:r>
          </a:p>
          <a:p>
            <a:pPr algn="just">
              <a:buFont typeface="Arial" pitchFamily="34" charset="0"/>
              <a:buChar char="•"/>
            </a:pPr>
            <a:endParaRPr lang="pt-BR" sz="7400" dirty="0" smtClean="0">
              <a:solidFill>
                <a:srgbClr val="FFFF00"/>
              </a:solidFill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7400" dirty="0" smtClean="0">
                <a:latin typeface="+mj-lt"/>
              </a:rPr>
              <a:t> </a:t>
            </a:r>
            <a:r>
              <a:rPr lang="pt-BR" sz="7400" b="1" dirty="0" smtClean="0">
                <a:latin typeface="+mj-lt"/>
              </a:rPr>
              <a:t>Caleidoscópio da Educação em Enfermagem</a:t>
            </a:r>
            <a:r>
              <a:rPr lang="pt-BR" sz="7400" dirty="0" smtClean="0">
                <a:latin typeface="+mj-lt"/>
              </a:rPr>
              <a:t>: </a:t>
            </a:r>
            <a:r>
              <a:rPr lang="pt-BR" sz="7400" dirty="0" smtClean="0">
                <a:solidFill>
                  <a:srgbClr val="FFFF00"/>
                </a:solidFill>
                <a:latin typeface="+mj-lt"/>
              </a:rPr>
              <a:t>- </a:t>
            </a:r>
            <a:r>
              <a:rPr lang="pt-BR" sz="7400" dirty="0" err="1" smtClean="0">
                <a:solidFill>
                  <a:srgbClr val="FFFF00"/>
                </a:solidFill>
                <a:latin typeface="+mj-lt"/>
              </a:rPr>
              <a:t>Profa</a:t>
            </a:r>
            <a:r>
              <a:rPr lang="pt-BR" sz="7400" dirty="0" smtClean="0">
                <a:solidFill>
                  <a:srgbClr val="FFFF00"/>
                </a:solidFill>
                <a:latin typeface="+mj-lt"/>
              </a:rPr>
              <a:t>. Dra.  </a:t>
            </a:r>
            <a:r>
              <a:rPr lang="pt-BR" sz="7400" dirty="0" err="1" smtClean="0">
                <a:solidFill>
                  <a:srgbClr val="FFFF00"/>
                </a:solidFill>
                <a:latin typeface="+mj-lt"/>
              </a:rPr>
              <a:t>Soraya</a:t>
            </a:r>
            <a:r>
              <a:rPr lang="pt-BR" sz="7400" dirty="0" smtClean="0">
                <a:solidFill>
                  <a:srgbClr val="FFFF00"/>
                </a:solidFill>
                <a:latin typeface="+mj-lt"/>
              </a:rPr>
              <a:t> Maria de Medeiros / </a:t>
            </a:r>
            <a:r>
              <a:rPr lang="pt-BR" sz="7400" dirty="0" err="1" smtClean="0">
                <a:solidFill>
                  <a:srgbClr val="FFFF00"/>
                </a:solidFill>
                <a:latin typeface="+mj-lt"/>
              </a:rPr>
              <a:t>Profa</a:t>
            </a:r>
            <a:r>
              <a:rPr lang="pt-BR" sz="7400" dirty="0" smtClean="0">
                <a:solidFill>
                  <a:srgbClr val="FFFF00"/>
                </a:solidFill>
                <a:latin typeface="+mj-lt"/>
              </a:rPr>
              <a:t>. Dra.   </a:t>
            </a:r>
            <a:r>
              <a:rPr lang="pt-BR" sz="7400" dirty="0" err="1" smtClean="0">
                <a:solidFill>
                  <a:srgbClr val="FFFF00"/>
                </a:solidFill>
                <a:latin typeface="+mj-lt"/>
              </a:rPr>
              <a:t>Jacileide</a:t>
            </a:r>
            <a:r>
              <a:rPr lang="pt-BR" sz="7400" dirty="0" smtClean="0">
                <a:solidFill>
                  <a:srgbClr val="FFFF00"/>
                </a:solidFill>
                <a:latin typeface="+mj-lt"/>
              </a:rPr>
              <a:t> Guimarães</a:t>
            </a:r>
            <a:r>
              <a:rPr lang="pt-BR" sz="4200" dirty="0" smtClean="0">
                <a:solidFill>
                  <a:srgbClr val="FFFF00"/>
                </a:solidFill>
              </a:rPr>
              <a:t> </a:t>
            </a: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rgbClr val="FFFF00"/>
              </a:solidFill>
            </a:endParaRPr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endParaRPr lang="pt-BR" sz="2400" dirty="0" smtClean="0">
              <a:solidFill>
                <a:srgbClr val="FFFF00"/>
              </a:solidFill>
            </a:endParaRPr>
          </a:p>
          <a:p>
            <a:pPr algn="just"/>
            <a:endParaRPr lang="pt-BR" sz="2400" dirty="0" smtClean="0">
              <a:solidFill>
                <a:srgbClr val="FFFF00"/>
              </a:solidFill>
            </a:endParaRPr>
          </a:p>
          <a:p>
            <a:pPr algn="just"/>
            <a:endParaRPr lang="pt-BR" sz="2400" dirty="0" smtClean="0"/>
          </a:p>
          <a:p>
            <a:pPr algn="just"/>
            <a:endParaRPr lang="pt-BR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Documents and Settings\USUARIO\Meus documentos\Minhas imagens\logo_propesq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933056"/>
            <a:ext cx="1440160" cy="504056"/>
          </a:xfrm>
          <a:prstGeom prst="rect">
            <a:avLst/>
          </a:prstGeom>
          <a:noFill/>
        </p:spPr>
      </p:pic>
      <p:pic>
        <p:nvPicPr>
          <p:cNvPr id="1027" name="Picture 3" descr="C:\Documents and Settings\USUARIO\Meus documentos\Minhas imagens\UFRN_cor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764704"/>
            <a:ext cx="1428303" cy="576064"/>
          </a:xfrm>
          <a:prstGeom prst="rect">
            <a:avLst/>
          </a:prstGeom>
          <a:noFill/>
        </p:spPr>
      </p:pic>
      <p:pic>
        <p:nvPicPr>
          <p:cNvPr id="1028" name="Picture 4" descr="C:\Documents and Settings\USUARIO\Meus documentos\Minhas imagens\cnpq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2636912"/>
            <a:ext cx="1512168" cy="504056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764704"/>
            <a:ext cx="120808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Documents and Settings\USUARIO\Meus documentos\Minhas imagens\logo_propesq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797152"/>
            <a:ext cx="1440160" cy="504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113</Words>
  <Application>Microsoft Office PowerPoint</Application>
  <PresentationFormat>Apresentação na tela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Fluxo</vt:lpstr>
      <vt:lpstr>Parabenizamos  os  docentes do PGENF com projetos aprovados:</vt:lpstr>
    </vt:vector>
  </TitlesOfParts>
  <Company>_____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Parabenizamos  os  docentes que tiveram projetos aprovados no edital Universal</dc:title>
  <dc:creator>_____</dc:creator>
  <cp:lastModifiedBy>USUARIO</cp:lastModifiedBy>
  <cp:revision>13</cp:revision>
  <dcterms:created xsi:type="dcterms:W3CDTF">2012-11-06T12:03:14Z</dcterms:created>
  <dcterms:modified xsi:type="dcterms:W3CDTF">2012-11-08T10:20:12Z</dcterms:modified>
</cp:coreProperties>
</file>