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09"/>
    <p:restoredTop sz="94731"/>
  </p:normalViewPr>
  <p:slideViewPr>
    <p:cSldViewPr snapToGrid="0" snapToObjects="1">
      <p:cViewPr varScale="1">
        <p:scale>
          <a:sx n="68" d="100"/>
          <a:sy n="68" d="100"/>
        </p:scale>
        <p:origin x="90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C4CCE82-BA1E-5F43-82BE-BFC3B32691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9319" y="2797791"/>
            <a:ext cx="9433362" cy="1499548"/>
          </a:xfrm>
        </p:spPr>
        <p:txBody>
          <a:bodyPr anchor="b">
            <a:normAutofit/>
          </a:bodyPr>
          <a:lstStyle>
            <a:lvl1pPr algn="ctr">
              <a:defRPr sz="4400" b="0" i="0">
                <a:solidFill>
                  <a:srgbClr val="0070C0"/>
                </a:solidFill>
                <a:latin typeface="Helvetica" pitchFamily="2" charset="0"/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14238C7-3559-714A-A4D9-D6C7F7A514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05625" y="4424481"/>
            <a:ext cx="6382327" cy="1009982"/>
          </a:xfrm>
        </p:spPr>
        <p:txBody>
          <a:bodyPr>
            <a:normAutofit/>
          </a:bodyPr>
          <a:lstStyle>
            <a:lvl1pPr marL="0" indent="0" algn="ctr">
              <a:buNone/>
              <a:defRPr sz="2000" b="0" i="0">
                <a:solidFill>
                  <a:schemeClr val="tx1">
                    <a:lumMod val="65000"/>
                    <a:lumOff val="35000"/>
                  </a:schemeClr>
                </a:solidFill>
                <a:latin typeface="Helvetica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dirty="0"/>
              <a:t>Clique para editar o estilo do subtítulo Mestre</a:t>
            </a:r>
          </a:p>
        </p:txBody>
      </p:sp>
    </p:spTree>
    <p:extLst>
      <p:ext uri="{BB962C8B-B14F-4D97-AF65-F5344CB8AC3E}">
        <p14:creationId xmlns:p14="http://schemas.microsoft.com/office/powerpoint/2010/main" val="4254081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úd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D5E0B19-E79F-9544-8FBF-D64823831D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70C0"/>
                </a:solidFill>
                <a:latin typeface="Helvetica" pitchFamily="2" charset="0"/>
              </a:defRPr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C6F4E06-05BA-7A4B-B7BD-8CB567119F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Helvetica" pitchFamily="2" charset="0"/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Helvetica" pitchFamily="2" charset="0"/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Helvetica" pitchFamily="2" charset="0"/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Helvetica" pitchFamily="2" charset="0"/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Helvetica" pitchFamily="2" charset="0"/>
              </a:defRPr>
            </a:lvl5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730322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cerrament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4A4588C-A23A-D54E-BB19-1EB7E1328B2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388640" y="2743200"/>
            <a:ext cx="7414720" cy="2215060"/>
          </a:xfrm>
        </p:spPr>
        <p:txBody>
          <a:bodyPr anchor="ctr" anchorCtr="0"/>
          <a:lstStyle>
            <a:lvl1pPr algn="ctr">
              <a:defRPr sz="6000">
                <a:solidFill>
                  <a:srgbClr val="0070C0"/>
                </a:solidFill>
                <a:latin typeface="Helvetica" pitchFamily="2" charset="0"/>
              </a:defRPr>
            </a:lvl1pPr>
          </a:lstStyle>
          <a:p>
            <a:r>
              <a:rPr lang="pt-BR" dirty="0"/>
              <a:t>Obrigado</a:t>
            </a:r>
          </a:p>
        </p:txBody>
      </p:sp>
    </p:spTree>
    <p:extLst>
      <p:ext uri="{BB962C8B-B14F-4D97-AF65-F5344CB8AC3E}">
        <p14:creationId xmlns:p14="http://schemas.microsoft.com/office/powerpoint/2010/main" val="3102950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EADF4824-9FAD-5841-B812-939B67E16A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2587820-F455-EF4C-AE4E-C2E889F260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CFFA60C-2863-1C43-8FE4-1EE80A3357C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38C2CF-EA38-B745-B1FF-A261ADC8B2E8}" type="datetimeFigureOut">
              <a:rPr lang="pt-BR" smtClean="0"/>
              <a:t>07/04/2021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9B1E27A-5526-D544-9FA6-B3978DC6C4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063AB95-1F05-9940-9610-78068DB465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FAAFD2-FF59-1E4E-9E4B-1356C884B6E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1528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849066E-4332-B544-978F-6C52A04F17F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601890A-11F3-1846-B845-273221A7C57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011682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8448B7-8931-1744-B663-3BF14E59BA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DABF716-6874-E347-8300-699978BEDB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125780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69FB1B93-B37A-D842-8E89-B1DE1D3D3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0025654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Helvetica</vt:lpstr>
      <vt:lpstr>Tema do Office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Mauricio Junior</dc:creator>
  <cp:lastModifiedBy>Priscila Câmara Reis</cp:lastModifiedBy>
  <cp:revision>8</cp:revision>
  <dcterms:created xsi:type="dcterms:W3CDTF">2021-04-01T14:04:15Z</dcterms:created>
  <dcterms:modified xsi:type="dcterms:W3CDTF">2021-04-07T14:38:53Z</dcterms:modified>
</cp:coreProperties>
</file>