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783F1-6327-4B0D-9C7D-F1A1D7EB6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Tutorial para avaliação na intervenção psicomotora</a:t>
            </a:r>
            <a:br>
              <a:rPr lang="pt-BR" sz="4000" dirty="0"/>
            </a:br>
            <a:r>
              <a:rPr lang="pt-BR" sz="4000" dirty="0"/>
              <a:t>na clínica e da escola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124032-01B5-449F-9627-77FC8F2B0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Natal</a:t>
            </a:r>
          </a:p>
          <a:p>
            <a:r>
              <a:rPr lang="pt-BR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6273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0464F-2840-428A-A076-3AEC2E01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Prescrição psicomotora.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02148F-E424-4FBA-9A9C-8A9843C5A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11" y="1908313"/>
            <a:ext cx="4877189" cy="441297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Com base na avaliação diagnóstica, realizar estudos teóricos e científicos na literatura sobre o indivíduo ou grupo, fundamentando a sua prática;</a:t>
            </a:r>
          </a:p>
          <a:p>
            <a:r>
              <a:rPr lang="pt-BR" dirty="0"/>
              <a:t>Prescrever uma sessão com 60 minutos de duração, utilizando modelo de plano de sessão;</a:t>
            </a:r>
          </a:p>
          <a:p>
            <a:r>
              <a:rPr lang="pt-BR" dirty="0"/>
              <a:t>Organizar os materiais e equipamentos a serem utilizados na sessão, usando modelo de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list</a:t>
            </a:r>
            <a:r>
              <a:rPr lang="pt-BR" dirty="0"/>
              <a:t>;</a:t>
            </a:r>
          </a:p>
          <a:p>
            <a:r>
              <a:rPr lang="pt-BR" dirty="0"/>
              <a:t>Informar pais ou responsáveis sobre os objetivos e métodos que irá se utilizar na sessão;</a:t>
            </a:r>
          </a:p>
          <a:p>
            <a:r>
              <a:rPr lang="pt-BR" dirty="0"/>
              <a:t>Manter registro e armazenamento de dados do plano de sessão.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CE24A6-4083-44D2-98B0-88AEC2C5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75" y="1012873"/>
            <a:ext cx="4052827" cy="57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9F562-D917-4607-BD3F-423E2E3E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Sessão psicomotora.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57D30E-557B-476E-A5C8-AA48FFD58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1" y="1895061"/>
            <a:ext cx="5282285" cy="458525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Agendar sessão;</a:t>
            </a:r>
          </a:p>
          <a:p>
            <a:r>
              <a:rPr lang="pt-BR" dirty="0"/>
              <a:t>Organizar o espaço;</a:t>
            </a:r>
          </a:p>
          <a:p>
            <a:r>
              <a:rPr lang="pt-BR" dirty="0"/>
              <a:t>Ater-se a higiene e segurança do local;</a:t>
            </a:r>
          </a:p>
          <a:p>
            <a:r>
              <a:rPr lang="pt-BR" dirty="0"/>
              <a:t>Organizar e conferir os materiais e estado de funcionamento de equipamentos, checando tudo;</a:t>
            </a:r>
          </a:p>
          <a:p>
            <a:r>
              <a:rPr lang="pt-BR" dirty="0"/>
              <a:t>Realizar a sessão;</a:t>
            </a:r>
          </a:p>
          <a:p>
            <a:r>
              <a:rPr lang="pt-BR" dirty="0"/>
              <a:t>Registrar a sessão com recurso audiovisual (Câmera </a:t>
            </a:r>
            <a:r>
              <a:rPr lang="pt-BR" dirty="0" err="1"/>
              <a:t>Atrio</a:t>
            </a:r>
            <a:r>
              <a:rPr lang="pt-BR" dirty="0"/>
              <a:t> do LAFIS ou particular);</a:t>
            </a:r>
          </a:p>
          <a:p>
            <a:r>
              <a:rPr lang="pt-BR" dirty="0"/>
              <a:t>Armazenar dados audiovisuais;</a:t>
            </a:r>
          </a:p>
          <a:p>
            <a:r>
              <a:rPr lang="pt-BR" dirty="0"/>
              <a:t>Arrumar o espaço após uso, se for o caso, providenciar a limpeza do local utilizado para sessão.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599C26-501E-4845-B668-36E3C721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75" y="1895060"/>
            <a:ext cx="3859150" cy="41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8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2F327-A9DC-4E63-80A4-3A6E49E1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Reavaliação psicomotora.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3CC817-04F7-4711-8557-65B6701F2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Agendar reavaliação;</a:t>
            </a:r>
          </a:p>
          <a:p>
            <a:r>
              <a:rPr lang="pt-BR" dirty="0"/>
              <a:t>Preparar insumos e espaço físico para reavaliação;</a:t>
            </a:r>
          </a:p>
          <a:p>
            <a:r>
              <a:rPr lang="pt-BR" dirty="0"/>
              <a:t>Reavaliar se houve efeitos da estimulação e se os objetivos da sessão foram atingidos;</a:t>
            </a:r>
          </a:p>
          <a:p>
            <a:r>
              <a:rPr lang="pt-BR" dirty="0"/>
              <a:t>Registrar e armazenar dados da reavaliação;</a:t>
            </a:r>
          </a:p>
          <a:p>
            <a:r>
              <a:rPr lang="pt-BR" dirty="0"/>
              <a:t>Arrumar o espaço após uso, se for o caso, providenciar a limpeza do local utilizado para sessão.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A15BD0-A24E-4FBE-A1A3-BF382FDE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43074"/>
            <a:ext cx="5603956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0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EE070-3CEC-4A47-AE45-857C032F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de relatório escrito.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E49529-8502-4328-954D-6B5754EF3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Preencher relatório, com base em modelo, que contenha dados de diagnóstico e prognóstico da intervenção;</a:t>
            </a:r>
          </a:p>
          <a:p>
            <a:r>
              <a:rPr lang="pt-BR" dirty="0"/>
              <a:t>Armazenar relatório com zelo e cópias físicas e digitalizadas, preferencialmente.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92B7F2-0FC3-4547-A213-62387F57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94165"/>
            <a:ext cx="4407539" cy="62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3FEAE-5B19-48AA-8308-1CD00EDD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145" y="218662"/>
            <a:ext cx="10593820" cy="868016"/>
          </a:xfrm>
        </p:spPr>
        <p:txBody>
          <a:bodyPr/>
          <a:lstStyle/>
          <a:p>
            <a:r>
              <a:rPr lang="pt-BR" dirty="0"/>
              <a:t>Encaminhamentos em rede de colaboração.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B7286D-D4E5-4DEC-9D96-3B5536020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6145" y="1537251"/>
            <a:ext cx="5216023" cy="463826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Montar rede de contato de colaboradores, da mesma área e de áreas afins e complementares, que poderão colaborar com a intervenção;</a:t>
            </a:r>
          </a:p>
          <a:p>
            <a:r>
              <a:rPr lang="pt-BR" dirty="0"/>
              <a:t>Elaborar carta de encaminhamento, conforme modelo, informando dados de avaliação, prescrição, execução e reavaliação, se possível, de forma sintética, clara e objetiva, respeitando o sigilo dos envolvidos e com a anuência dos mesmos;</a:t>
            </a:r>
          </a:p>
          <a:p>
            <a:r>
              <a:rPr lang="pt-BR" dirty="0"/>
              <a:t>Enviar carta;</a:t>
            </a:r>
          </a:p>
          <a:p>
            <a:r>
              <a:rPr lang="pt-BR" dirty="0"/>
              <a:t>Monitorar recebimento e colocar-se a disposição para esclarecimentos oportunos.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F22A31-9BE9-4367-8F11-73DD0327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24" y="1997611"/>
            <a:ext cx="5312341" cy="3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4556-19D8-4E6D-8661-4B87A348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Edição de audiovisual.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5A4583-F41D-4ED1-80E6-0273D384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2001079"/>
            <a:ext cx="5176267" cy="439972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Editar audiovisual da sessão de 60 minutos, compactando num arquivo de 10 minutos;</a:t>
            </a:r>
          </a:p>
          <a:p>
            <a:r>
              <a:rPr lang="pt-BR" dirty="0"/>
              <a:t>A edição deve contemplar comentários sobre diagnóstico e prognóstico da intervenção psicomotora;</a:t>
            </a:r>
          </a:p>
          <a:p>
            <a:r>
              <a:rPr lang="pt-BR" dirty="0"/>
              <a:t>A edição deve conter informações roteirizadas, com vinheta de abertura (título, autoria, </a:t>
            </a:r>
            <a:r>
              <a:rPr lang="pt-BR" dirty="0" err="1"/>
              <a:t>etc</a:t>
            </a:r>
            <a:r>
              <a:rPr lang="pt-BR" dirty="0"/>
              <a:t>) e dados de créditos ao final (autoria, edição, participantes, </a:t>
            </a:r>
            <a:r>
              <a:rPr lang="pt-BR" dirty="0" err="1"/>
              <a:t>etc</a:t>
            </a:r>
            <a:r>
              <a:rPr lang="pt-BR" dirty="0"/>
              <a:t>).</a:t>
            </a:r>
          </a:p>
          <a:p>
            <a:r>
              <a:rPr lang="pt-BR" dirty="0"/>
              <a:t>Armazenar material em meio físico ou digital, com zelo e respeito ao sigilo dos participantes envolvidos, fazendo publicidade restrita ao âmbito acadêmico.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42CC34-6FA6-4D6B-84BC-BEEA72B6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69" y="2574386"/>
            <a:ext cx="5017131" cy="26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0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ECED1-1680-468C-9AD0-3E5E2312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de audiovisual.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6F132-F1AB-4999-ABF2-0828273BA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11" y="1815549"/>
            <a:ext cx="4718163" cy="45057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arquivo em audiovisual com 10 minutos de duração deverá ser enviado na forma de hiperlink para acesso ao arquivo digital do(a) professor(a) responsável.</a:t>
            </a:r>
          </a:p>
          <a:p>
            <a:r>
              <a:rPr lang="pt-BR" dirty="0"/>
              <a:t>No caso de Juan Mila, quem ainda não enviou, enviar até 27 de agosto de 2018, via </a:t>
            </a:r>
            <a:r>
              <a:rPr lang="pt-BR" dirty="0" err="1"/>
              <a:t>email</a:t>
            </a:r>
            <a:r>
              <a:rPr lang="pt-BR" dirty="0"/>
              <a:t> intervenção psicomotoranaclinica@gmail.com. Patrick Coquerel corrigirá entre os dias 28 de agosto e 2 de setembro, de forma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, os que ainda não foram enviados.</a:t>
            </a:r>
          </a:p>
          <a:p>
            <a:r>
              <a:rPr lang="pt-BR" dirty="0"/>
              <a:t>No caso de Rita Thompson, até 27 de agosto de 2018, via  </a:t>
            </a:r>
            <a:r>
              <a:rPr lang="pt-BR" dirty="0" err="1"/>
              <a:t>email</a:t>
            </a:r>
            <a:r>
              <a:rPr lang="pt-BR" dirty="0"/>
              <a:t> intervencaopsicomotoradaescola@gmail.com . Rita Thompson corrigirá entre os dias 28 de agosto e 2 de setembro, de forma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9FAB62-3813-4A8D-9729-12C3CD88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28" y="2171700"/>
            <a:ext cx="5153725" cy="35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E83E4-C01B-4C42-A8B4-3C2BA6AC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Feedback do professor formador.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BE9F47-6A8B-4723-9363-9F7E00A9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897" y="1623390"/>
            <a:ext cx="5176268" cy="4764158"/>
          </a:xfrm>
        </p:spPr>
        <p:txBody>
          <a:bodyPr>
            <a:normAutofit/>
          </a:bodyPr>
          <a:lstStyle/>
          <a:p>
            <a:r>
              <a:rPr lang="pt-BR" dirty="0"/>
              <a:t>Os professores dos componentes curriculares de intervenção, cumprirão um papel semelhante ao de supervisão do trabalho de um </a:t>
            </a:r>
            <a:r>
              <a:rPr lang="pt-BR" dirty="0" err="1"/>
              <a:t>psicomotricista</a:t>
            </a:r>
            <a:r>
              <a:rPr lang="pt-BR" dirty="0"/>
              <a:t>;</a:t>
            </a:r>
          </a:p>
          <a:p>
            <a:r>
              <a:rPr lang="pt-BR" dirty="0"/>
              <a:t>Retornarão aos estudantes, em forma de feedback por escrito;</a:t>
            </a:r>
          </a:p>
          <a:p>
            <a:r>
              <a:rPr lang="pt-BR" dirty="0"/>
              <a:t>Apontarão sugestões de melhorias na intervenção, segundo formulário padrão;</a:t>
            </a:r>
          </a:p>
          <a:p>
            <a:r>
              <a:rPr lang="pt-BR" dirty="0"/>
              <a:t>Farão elogios frente as assertivas na intervenção, via </a:t>
            </a:r>
            <a:r>
              <a:rPr lang="pt-BR" dirty="0" err="1"/>
              <a:t>email</a:t>
            </a:r>
            <a:r>
              <a:rPr lang="pt-BR" dirty="0"/>
              <a:t>;</a:t>
            </a:r>
          </a:p>
          <a:p>
            <a:r>
              <a:rPr lang="pt-BR" dirty="0"/>
              <a:t>Terminarão o feedback com uma ou duas questões de reflexão, visando o processo de formação continuada do </a:t>
            </a:r>
            <a:r>
              <a:rPr lang="pt-BR" dirty="0" err="1"/>
              <a:t>psicomotricista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A961B0-5C51-46DF-ACAC-F37F43A5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89" y="2171700"/>
            <a:ext cx="4860222" cy="27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07948-9913-45EB-B0A4-D8F678D3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74" y="112644"/>
            <a:ext cx="10502348" cy="589721"/>
          </a:xfrm>
        </p:spPr>
        <p:txBody>
          <a:bodyPr>
            <a:noAutofit/>
          </a:bodyPr>
          <a:lstStyle/>
          <a:p>
            <a:r>
              <a:rPr lang="pt-BR" sz="2400" dirty="0"/>
              <a:t>Quais passos devo seguir para ser bem avaliado em Intervenção Psicomotora?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A95BB7-7735-414B-A22E-3FCD501B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526773"/>
            <a:ext cx="10654748" cy="6437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1. Definir um local de intervenção dentre os disponíveis, seja para Clínica, seja para Escola;</a:t>
            </a:r>
          </a:p>
          <a:p>
            <a:pPr marL="0" indent="0">
              <a:buNone/>
            </a:pPr>
            <a:r>
              <a:rPr lang="pt-BR" sz="1800" dirty="0"/>
              <a:t>2. Formar uma dupla de trabalho;</a:t>
            </a:r>
          </a:p>
          <a:p>
            <a:pPr marL="0" indent="0">
              <a:buNone/>
            </a:pPr>
            <a:r>
              <a:rPr lang="pt-BR" sz="1800" dirty="0"/>
              <a:t>3. Reunião de trabalho de intervenção no local escolhido;</a:t>
            </a:r>
          </a:p>
          <a:p>
            <a:pPr marL="0" indent="0">
              <a:buNone/>
            </a:pPr>
            <a:r>
              <a:rPr lang="pt-BR" sz="1800" dirty="0"/>
              <a:t>4. Agendar uma data para intervenção no local selecionado;</a:t>
            </a:r>
          </a:p>
          <a:p>
            <a:pPr marL="0" indent="0">
              <a:buNone/>
            </a:pPr>
            <a:r>
              <a:rPr lang="pt-BR" sz="1800" dirty="0"/>
              <a:t>5. Providenciar autorização sobre uso de registro audiovisual;</a:t>
            </a:r>
          </a:p>
          <a:p>
            <a:pPr marL="0" indent="0">
              <a:buNone/>
            </a:pPr>
            <a:r>
              <a:rPr lang="pt-BR" sz="1800" dirty="0"/>
              <a:t>6. Planejar a intervenção – Avaliação (Diagnóstico), Prescrição, Execução, Reavaliação (Prognóstico) e Encaminhamento interdisciplinar e multiprofissional;</a:t>
            </a:r>
          </a:p>
          <a:p>
            <a:pPr marL="0" indent="0">
              <a:buNone/>
            </a:pPr>
            <a:r>
              <a:rPr lang="pt-BR" sz="1800" dirty="0"/>
              <a:t>7. Avaliação psicomotora;</a:t>
            </a:r>
          </a:p>
          <a:p>
            <a:pPr marL="0" indent="0">
              <a:buNone/>
            </a:pPr>
            <a:r>
              <a:rPr lang="pt-BR" sz="1800" dirty="0"/>
              <a:t>8. Prescrição psicomotora;</a:t>
            </a:r>
          </a:p>
          <a:p>
            <a:pPr marL="0" indent="0">
              <a:buNone/>
            </a:pPr>
            <a:r>
              <a:rPr lang="pt-BR" sz="1800" dirty="0"/>
              <a:t>9. Sessão psicomotora;</a:t>
            </a:r>
          </a:p>
          <a:p>
            <a:pPr marL="0" indent="0">
              <a:buNone/>
            </a:pPr>
            <a:r>
              <a:rPr lang="pt-BR" sz="1800" dirty="0"/>
              <a:t>10. Reavaliação psicomotora;</a:t>
            </a:r>
          </a:p>
          <a:p>
            <a:pPr marL="0" indent="0">
              <a:buNone/>
            </a:pPr>
            <a:r>
              <a:rPr lang="pt-BR" sz="1800" dirty="0"/>
              <a:t>11. Encaminhamentos em rede de colaboração;</a:t>
            </a:r>
          </a:p>
          <a:p>
            <a:pPr marL="0" indent="0">
              <a:buNone/>
            </a:pPr>
            <a:r>
              <a:rPr lang="pt-BR" sz="1800" dirty="0"/>
              <a:t>12. Elaboração de relatório escrito;</a:t>
            </a:r>
          </a:p>
          <a:p>
            <a:pPr marL="0" indent="0">
              <a:buNone/>
            </a:pPr>
            <a:r>
              <a:rPr lang="pt-BR" sz="1800" dirty="0"/>
              <a:t>13. Edição de audiovisual;</a:t>
            </a:r>
          </a:p>
          <a:p>
            <a:pPr marL="0" indent="0">
              <a:buNone/>
            </a:pPr>
            <a:r>
              <a:rPr lang="pt-BR" sz="1800" dirty="0"/>
              <a:t>14. Apresentação de audiovisual;</a:t>
            </a:r>
          </a:p>
          <a:p>
            <a:pPr marL="0" indent="0">
              <a:buNone/>
            </a:pPr>
            <a:r>
              <a:rPr lang="pt-BR" sz="1800" dirty="0"/>
              <a:t>15. Feedback do professor formador.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368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6B315B-BF2A-494D-9213-F91290D2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Definir um local de intervenção dentre os disponíveis.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B08A02-5757-4E47-8491-0A29B6D67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Clínica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6702FB-EED9-4C71-BFD8-C915257C5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err="1"/>
              <a:t>CAPSi</a:t>
            </a:r>
            <a:r>
              <a:rPr lang="pt-BR" dirty="0"/>
              <a:t> Natal</a:t>
            </a:r>
          </a:p>
          <a:p>
            <a:r>
              <a:rPr lang="pt-BR" dirty="0"/>
              <a:t>DAS – UFRN</a:t>
            </a:r>
          </a:p>
          <a:p>
            <a:r>
              <a:rPr lang="pt-BR" dirty="0"/>
              <a:t>Projeto Minha Melhor Idade – UFRN</a:t>
            </a:r>
          </a:p>
          <a:p>
            <a:r>
              <a:rPr lang="pt-BR" dirty="0"/>
              <a:t>Instituição do interior (requer autorização prévia por escrito)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93868FF-3629-42FC-AED5-53B3E3083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Escola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AC882B4-24A8-42AA-BBBE-64BF9C7858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Núcleo de Educação Infantil – NEI</a:t>
            </a:r>
          </a:p>
          <a:p>
            <a:r>
              <a:rPr lang="pt-BR" dirty="0"/>
              <a:t>APAE – Natal</a:t>
            </a:r>
          </a:p>
          <a:p>
            <a:r>
              <a:rPr lang="pt-BR" dirty="0"/>
              <a:t>Teresa </a:t>
            </a:r>
            <a:r>
              <a:rPr lang="pt-BR" dirty="0" err="1"/>
              <a:t>Lisie</a:t>
            </a:r>
            <a:endParaRPr lang="pt-BR" dirty="0"/>
          </a:p>
          <a:p>
            <a:r>
              <a:rPr lang="pt-BR" dirty="0"/>
              <a:t>Instituição do interior ou de outro local não especificado (requer autorização prévia por escrito)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73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13357-19FF-427F-9FDF-F97B5EE4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Formar uma dupla de trabalho.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2AB6218-3386-441F-A14F-CE1C08BFCC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 dupla é fundamental para o trabalho de registro audiovisual.</a:t>
            </a:r>
          </a:p>
          <a:p>
            <a:r>
              <a:rPr lang="pt-BR" dirty="0"/>
              <a:t>Também é muito relevante o suporte que se faz em dupla.</a:t>
            </a:r>
          </a:p>
          <a:p>
            <a:r>
              <a:rPr lang="pt-BR" dirty="0"/>
              <a:t>Priorizar um trabalho interdisciplinar e multiprofissional na dupla.</a:t>
            </a:r>
          </a:p>
          <a:p>
            <a:r>
              <a:rPr lang="pt-BR" dirty="0"/>
              <a:t>Priorizar a intervenção em dupla no mesmo local selecionado.</a:t>
            </a:r>
          </a:p>
          <a:p>
            <a:r>
              <a:rPr lang="pt-BR" dirty="0"/>
              <a:t>No caso de realização de intervenção no interior, em que não seja possível formar uma dupla com colega de turma, solicite auxílio de algum colega profissional no município que reside.</a:t>
            </a:r>
          </a:p>
          <a:p>
            <a:r>
              <a:rPr lang="pt-BR" b="1" dirty="0">
                <a:solidFill>
                  <a:srgbClr val="FF0000"/>
                </a:solidFill>
              </a:rPr>
              <a:t>A intervenção é feita em dupla, mas cada um faz individualmente a sua intervenção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81DAF7-125B-4E3A-A75B-18EEF25EF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99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6BD12-8C58-40AA-BD7A-9D288014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Reunião de trabalho de intervenção no local escolhido.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DA935D-20D0-4E59-8766-80E0D13DB4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Contato cordial e amistoso com o responsável pelo local.</a:t>
            </a:r>
          </a:p>
          <a:p>
            <a:r>
              <a:rPr lang="pt-BR" dirty="0"/>
              <a:t>Agendamento de um encontro com o responsável pelo local em horário compatível.</a:t>
            </a:r>
          </a:p>
          <a:p>
            <a:r>
              <a:rPr lang="pt-BR" dirty="0"/>
              <a:t>Apresentar-se com pontualidade.</a:t>
            </a:r>
          </a:p>
          <a:p>
            <a:r>
              <a:rPr lang="pt-BR" dirty="0"/>
              <a:t>Comunicar-se de forma clara e objetiva.</a:t>
            </a:r>
          </a:p>
          <a:p>
            <a:r>
              <a:rPr lang="pt-BR" dirty="0"/>
              <a:t>Comportar-se de forma </a:t>
            </a:r>
            <a:r>
              <a:rPr lang="pt-BR" dirty="0" err="1"/>
              <a:t>pró-atividade</a:t>
            </a:r>
            <a:r>
              <a:rPr lang="pt-BR" dirty="0"/>
              <a:t>, empática e autônoma.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CAA156-FFA7-4839-ADD0-EE94B710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61" y="2628899"/>
            <a:ext cx="4550020" cy="25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274AE-E6AA-46AE-B088-778C3C91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Agendar uma data para intervenção no local selecionado.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CE3B23-7D34-4F7E-8B36-2075FC2A99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Priorizar agendamento a partir das possibilidades e preferências do local escolhido para a intervenção;</a:t>
            </a:r>
          </a:p>
          <a:p>
            <a:r>
              <a:rPr lang="pt-BR" dirty="0"/>
              <a:t>Ajustar-se com antecedência aos dias e horários;</a:t>
            </a:r>
          </a:p>
          <a:p>
            <a:r>
              <a:rPr lang="pt-BR" dirty="0"/>
              <a:t>Combinar com a dupla para estarem no mesmo dia e horário, preferencialmente.</a:t>
            </a:r>
          </a:p>
          <a:p>
            <a:r>
              <a:rPr lang="pt-BR" dirty="0"/>
              <a:t>Não descumprir os agendamentos por motivos irrelevantes.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9E46D2-2BFE-4E76-BA1E-E66E1605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492" y="2357437"/>
            <a:ext cx="3402111" cy="34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D9354-5862-465B-AF85-3AF98595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Providenciar autorização sobre uso de registro audiovisual.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BAD316-5BCA-4983-9205-C2DE6BFC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4261" y="2171700"/>
            <a:ext cx="4447786" cy="412805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Utilizar modelo de autorização para gravação e uso acadêmico de audiovisual;</a:t>
            </a:r>
          </a:p>
          <a:p>
            <a:r>
              <a:rPr lang="pt-BR" dirty="0"/>
              <a:t>Adaptar modelo para a nomenclatura do local e das pessoas envolvidas;</a:t>
            </a:r>
          </a:p>
          <a:p>
            <a:r>
              <a:rPr lang="pt-BR" dirty="0"/>
              <a:t>Imprimir em quantidade suficiente em relação ao número de participantes ou responsáveis (quando menores de idade ou hipossuficientes);</a:t>
            </a:r>
          </a:p>
          <a:p>
            <a:r>
              <a:rPr lang="pt-BR" dirty="0"/>
              <a:t>Antes de iniciar qualquer etapa da intervenção, ter já assinadas as autorizações;</a:t>
            </a:r>
          </a:p>
          <a:p>
            <a:r>
              <a:rPr lang="pt-BR" dirty="0"/>
              <a:t>Guarde as autorizações de forma permanente, com cópia de segurança, pois caso utilize imagens e sons para produção de materiais didáticos ou técnicos-científicos, precisará desta autorização.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60551F-E14A-4A5F-BB74-992DAF6F8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63104"/>
            <a:ext cx="5261433" cy="30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AC5D9-5E02-4FD9-A9AA-56CC5E72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89" y="129209"/>
            <a:ext cx="9601200" cy="1485900"/>
          </a:xfrm>
        </p:spPr>
        <p:txBody>
          <a:bodyPr>
            <a:noAutofit/>
          </a:bodyPr>
          <a:lstStyle/>
          <a:p>
            <a:r>
              <a:rPr lang="pt-BR" sz="2000" dirty="0"/>
              <a:t>Planejar a intervenção – Avaliação (Diagnóstico), Prescrição, Execução, Reavaliação (Prognóstico) e Encaminhamento interdisciplinar e multiprofissional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723F07-12B8-4ECF-989B-3321A79C2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989" y="874643"/>
            <a:ext cx="10362792" cy="598335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Fazer reconhecimento do local;</a:t>
            </a:r>
          </a:p>
          <a:p>
            <a:r>
              <a:rPr lang="pt-BR" dirty="0"/>
              <a:t>Investigar características do público a ser atendido;</a:t>
            </a:r>
          </a:p>
          <a:p>
            <a:r>
              <a:rPr lang="pt-BR" dirty="0"/>
              <a:t>Observar </a:t>
            </a:r>
            <a:r>
              <a:rPr lang="pt-BR" dirty="0" err="1"/>
              <a:t>infra-estrutura</a:t>
            </a:r>
            <a:r>
              <a:rPr lang="pt-BR" dirty="0"/>
              <a:t>, acessos, materiais, medidas de segurança;</a:t>
            </a:r>
          </a:p>
          <a:p>
            <a:r>
              <a:rPr lang="pt-BR" dirty="0"/>
              <a:t>Selecionar um tipo de avaliação (individual ou coletiva);</a:t>
            </a:r>
          </a:p>
          <a:p>
            <a:r>
              <a:rPr lang="pt-BR" dirty="0"/>
              <a:t>Agendar avaliação, execução da sessão e reavaliação;</a:t>
            </a:r>
          </a:p>
          <a:p>
            <a:r>
              <a:rPr lang="pt-BR" dirty="0"/>
              <a:t>Com base na avaliação diagnóstica, realizar estudos teóricos e científicos na literatura sobre o indivíduo ou grupo – Ver Revista </a:t>
            </a:r>
            <a:r>
              <a:rPr lang="pt-BR" dirty="0" err="1"/>
              <a:t>Iberoamericana</a:t>
            </a:r>
            <a:r>
              <a:rPr lang="pt-BR" dirty="0"/>
              <a:t> de </a:t>
            </a:r>
            <a:r>
              <a:rPr lang="pt-BR" dirty="0" err="1"/>
              <a:t>Psicomotricidad</a:t>
            </a:r>
            <a:r>
              <a:rPr lang="pt-BR" dirty="0"/>
              <a:t> y </a:t>
            </a:r>
            <a:r>
              <a:rPr lang="pt-BR" dirty="0" err="1"/>
              <a:t>Tecnicas</a:t>
            </a:r>
            <a:r>
              <a:rPr lang="pt-BR" dirty="0"/>
              <a:t> C.</a:t>
            </a:r>
          </a:p>
          <a:p>
            <a:r>
              <a:rPr lang="pt-BR" dirty="0"/>
              <a:t>Prescrever uma sessão com 60 minutos de duração, utilizando modelo de plano de sessão;</a:t>
            </a:r>
          </a:p>
          <a:p>
            <a:r>
              <a:rPr lang="pt-BR" dirty="0"/>
              <a:t>Organizar os materiais e equipamentos a serem utilizados na sessão, usando modelo de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list</a:t>
            </a:r>
            <a:r>
              <a:rPr lang="pt-BR" dirty="0"/>
              <a:t>;</a:t>
            </a:r>
          </a:p>
          <a:p>
            <a:r>
              <a:rPr lang="pt-BR" dirty="0"/>
              <a:t>Reavaliar se houve efeitos da estimulação e se os objetivos da sessão foram atingidos;</a:t>
            </a:r>
          </a:p>
          <a:p>
            <a:r>
              <a:rPr lang="pt-BR" dirty="0"/>
              <a:t>Registrar dados da reavaliação;</a:t>
            </a:r>
          </a:p>
          <a:p>
            <a:r>
              <a:rPr lang="pt-BR" dirty="0"/>
              <a:t>Produzir relatório escrito, conforme modelo;</a:t>
            </a:r>
          </a:p>
          <a:p>
            <a:r>
              <a:rPr lang="pt-BR" dirty="0"/>
              <a:t>Preparar modelo de carta de encaminhamento para serviço interdisciplinar e multiprofissional.</a:t>
            </a:r>
          </a:p>
        </p:txBody>
      </p:sp>
    </p:spTree>
    <p:extLst>
      <p:ext uri="{BB962C8B-B14F-4D97-AF65-F5344CB8AC3E}">
        <p14:creationId xmlns:p14="http://schemas.microsoft.com/office/powerpoint/2010/main" val="11550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1013-B850-4870-B01A-D84DC86C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psicomotora.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A68FAB-0FE7-4BF1-991E-C7269D40E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229275" cy="411480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Selecionar um tipo de avaliação (individual ou coletiva);</a:t>
            </a:r>
          </a:p>
          <a:p>
            <a:r>
              <a:rPr lang="pt-BR" dirty="0"/>
              <a:t>Preparar os insumos necessários;</a:t>
            </a:r>
          </a:p>
          <a:p>
            <a:r>
              <a:rPr lang="pt-BR" dirty="0"/>
              <a:t>Preparar espaço físico para avaliação selecionada;</a:t>
            </a:r>
          </a:p>
          <a:p>
            <a:r>
              <a:rPr lang="pt-BR" dirty="0"/>
              <a:t>Agendar avaliação;</a:t>
            </a:r>
          </a:p>
          <a:p>
            <a:r>
              <a:rPr lang="pt-BR" dirty="0"/>
              <a:t>Avaliar o indivíduo ou grupo;</a:t>
            </a:r>
          </a:p>
          <a:p>
            <a:r>
              <a:rPr lang="pt-BR" dirty="0"/>
              <a:t>Registrar e armazenar dados da avaliação;</a:t>
            </a:r>
          </a:p>
          <a:p>
            <a:r>
              <a:rPr lang="pt-BR" dirty="0"/>
              <a:t>Arrumar o espaço após uso, se for o caso, providenciar a limpeza do local utilizado para sessão.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A4AACD-92FB-4019-82CA-704CCE8C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73821"/>
            <a:ext cx="4070252" cy="22793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B4ED34-B1C2-4CB7-A623-324F7794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37" y="3538761"/>
            <a:ext cx="3955497" cy="28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1341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175</TotalTime>
  <Words>1349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Franklin Gothic Book</vt:lpstr>
      <vt:lpstr>Cortar</vt:lpstr>
      <vt:lpstr>Tutorial para avaliação na intervenção psicomotora na clínica e da escola</vt:lpstr>
      <vt:lpstr>Quais passos devo seguir para ser bem avaliado em Intervenção Psicomotora?</vt:lpstr>
      <vt:lpstr>Definir um local de intervenção dentre os disponíveis.</vt:lpstr>
      <vt:lpstr>Formar uma dupla de trabalho.</vt:lpstr>
      <vt:lpstr>Reunião de trabalho de intervenção no local escolhido.</vt:lpstr>
      <vt:lpstr>Agendar uma data para intervenção no local selecionado.</vt:lpstr>
      <vt:lpstr>Providenciar autorização sobre uso de registro audiovisual.</vt:lpstr>
      <vt:lpstr>Planejar a intervenção – Avaliação (Diagnóstico), Prescrição, Execução, Reavaliação (Prognóstico) e Encaminhamento interdisciplinar e multiprofissional</vt:lpstr>
      <vt:lpstr>Avaliação psicomotora.</vt:lpstr>
      <vt:lpstr>Prescrição psicomotora.</vt:lpstr>
      <vt:lpstr>Sessão psicomotora.</vt:lpstr>
      <vt:lpstr>Reavaliação psicomotora.</vt:lpstr>
      <vt:lpstr>Elaboração de relatório escrito.</vt:lpstr>
      <vt:lpstr>Encaminhamentos em rede de colaboração.</vt:lpstr>
      <vt:lpstr>Edição de audiovisual.</vt:lpstr>
      <vt:lpstr>Apresentação de audiovisual.</vt:lpstr>
      <vt:lpstr>Feedback do professor formador.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para avaliação na intervenção psicomotora na clínica e da escola</dc:title>
  <dc:creator>Tesoura</dc:creator>
  <cp:lastModifiedBy>Patrick Coquerel</cp:lastModifiedBy>
  <cp:revision>62</cp:revision>
  <dcterms:created xsi:type="dcterms:W3CDTF">2018-05-12T13:56:59Z</dcterms:created>
  <dcterms:modified xsi:type="dcterms:W3CDTF">2018-08-17T21:00:02Z</dcterms:modified>
</cp:coreProperties>
</file>