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364" r:id="rId4"/>
    <p:sldId id="259" r:id="rId5"/>
    <p:sldId id="260" r:id="rId6"/>
    <p:sldId id="369" r:id="rId7"/>
    <p:sldId id="373" r:id="rId8"/>
    <p:sldId id="371" r:id="rId9"/>
    <p:sldId id="261" r:id="rId10"/>
    <p:sldId id="367" r:id="rId11"/>
    <p:sldId id="366" r:id="rId12"/>
    <p:sldId id="381" r:id="rId13"/>
    <p:sldId id="374" r:id="rId14"/>
    <p:sldId id="377" r:id="rId15"/>
    <p:sldId id="265" r:id="rId16"/>
    <p:sldId id="266" r:id="rId17"/>
    <p:sldId id="275" r:id="rId18"/>
    <p:sldId id="276" r:id="rId19"/>
    <p:sldId id="277" r:id="rId20"/>
  </p:sldIdLst>
  <p:sldSz cx="9144000" cy="5143500" type="screen16x9"/>
  <p:notesSz cx="6858000" cy="9144000"/>
  <p:embeddedFontLst>
    <p:embeddedFont>
      <p:font typeface="Amatic SC" charset="-79"/>
      <p:regular r:id="rId22"/>
      <p:bold r:id="rId23"/>
    </p:embeddedFont>
    <p:embeddedFont>
      <p:font typeface="Source Code Pro" charset="0"/>
      <p:regular r:id="rId24"/>
      <p:bold r:id="rId25"/>
      <p:italic r:id="rId26"/>
      <p:boldItalic r:id="rId27"/>
    </p:embeddedFon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84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b2337282c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b2337282c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b2337282c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b2337282c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b2337282c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b2337282c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3af0d1eabd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3af0d1eabd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b2337282c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b2337282c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b2337282c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b2337282c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b2337282c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b2337282c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b2337282c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b2337282c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b2337282c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b2337282c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b2337282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b2337282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b2337282c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b2337282c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b2337282c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b2337282c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b2337282c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b2337282c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b2337282c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b2337282c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b2337282c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b2337282c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b2337282c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b2337282c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b2337282c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b2337282c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eriodicos.ufrn.br/reb/about/submission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4shared.com/s/fCkXi7p1Gd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1634788"/>
            <a:ext cx="8520600" cy="14249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 smtClean="0"/>
              <a:t>Project </a:t>
            </a:r>
            <a:r>
              <a:rPr lang="pt-BR" dirty="0" err="1" smtClean="0"/>
              <a:t>One</a:t>
            </a:r>
            <a:r>
              <a:rPr lang="pt-BR" dirty="0" smtClean="0"/>
              <a:t> Game</a:t>
            </a:r>
            <a:br>
              <a:rPr lang="pt-BR" dirty="0" smtClean="0"/>
            </a:br>
            <a:r>
              <a:rPr lang="pt-BR" sz="2000" dirty="0" smtClean="0"/>
              <a:t>J</a:t>
            </a:r>
            <a:r>
              <a:rPr lang="en" sz="2000" dirty="0" smtClean="0"/>
              <a:t>ogo do Projeto um</a:t>
            </a:r>
            <a:endParaRPr sz="2000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503541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Trabalhos de Pós-graduação </a:t>
            </a:r>
            <a:r>
              <a:rPr lang="en" dirty="0" smtClean="0"/>
              <a:t>da</a:t>
            </a: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Especialização em Informatica na Saúde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" y="4319574"/>
            <a:ext cx="8020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3175" y="80975"/>
            <a:ext cx="405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311700" y="1111444"/>
            <a:ext cx="8520600" cy="36246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1600"/>
              </a:spcBef>
              <a:buNone/>
            </a:pPr>
            <a:r>
              <a:rPr lang="pt-BR" sz="1400" dirty="0" smtClean="0"/>
              <a:t>1 - Insira </a:t>
            </a:r>
            <a:r>
              <a:rPr lang="pt-BR" sz="1400" dirty="0" smtClean="0"/>
              <a:t>três sugestões de título para seu TCC.</a:t>
            </a:r>
            <a:endParaRPr lang="en" sz="1400" dirty="0" smtClean="0"/>
          </a:p>
        </p:txBody>
      </p:sp>
      <p:sp>
        <p:nvSpPr>
          <p:cNvPr id="5" name="Google Shape;202;p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Escreva aqui </a:t>
            </a:r>
            <a:r>
              <a:rPr lang="en" dirty="0" smtClean="0"/>
              <a:t>o tÍtulo do seu trabalho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</a:t>
            </a:r>
            <a:r>
              <a:rPr lang="en" sz="7200" dirty="0" smtClean="0"/>
              <a:t>3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Definição do Problema de Pesquisa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i="1" dirty="0" smtClean="0"/>
              <a:t>2 - Elabore um esboço do seu problema de pesquisa.</a:t>
            </a:r>
            <a:endParaRPr lang="pt-BR" sz="2000" i="1" dirty="0"/>
          </a:p>
        </p:txBody>
      </p:sp>
      <p:sp>
        <p:nvSpPr>
          <p:cNvPr id="4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Escreva aqui o seu problema em forma de pergunta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2368999" y="802499"/>
            <a:ext cx="4137312" cy="38867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</a:t>
            </a:r>
            <a:r>
              <a:rPr lang="en" sz="7200" dirty="0" smtClean="0"/>
              <a:t>4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lvl="0"/>
            <a:r>
              <a:rPr lang="en" sz="3000" dirty="0" smtClean="0"/>
              <a:t>Cronograma do Projeto1</a:t>
            </a:r>
            <a:br>
              <a:rPr lang="en" sz="3000" dirty="0" smtClean="0"/>
            </a:br>
            <a:r>
              <a:rPr lang="pt-BR" sz="3200" dirty="0" smtClean="0"/>
              <a:t> AULA 4 – Cronograma</a:t>
            </a:r>
            <a:br>
              <a:rPr lang="pt-BR" sz="3200" dirty="0" smtClean="0"/>
            </a:br>
            <a:r>
              <a:rPr lang="en" sz="3200" dirty="0" smtClean="0"/>
              <a:t> (pag 24 – do Texto da Unidade 2) 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102"/>
          <p:cNvSpPr txBox="1">
            <a:spLocks noGrp="1"/>
          </p:cNvSpPr>
          <p:nvPr>
            <p:ph type="title"/>
          </p:nvPr>
        </p:nvSpPr>
        <p:spPr>
          <a:xfrm>
            <a:off x="311700" y="5839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Conograma do Projeto 1</a:t>
            </a:r>
            <a:endParaRPr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28247" y="1038707"/>
          <a:ext cx="8112366" cy="3681640"/>
        </p:xfrm>
        <a:graphic>
          <a:graphicData uri="http://schemas.openxmlformats.org/drawingml/2006/table">
            <a:tbl>
              <a:tblPr/>
              <a:tblGrid>
                <a:gridCol w="2007487"/>
                <a:gridCol w="406849"/>
                <a:gridCol w="406849"/>
                <a:gridCol w="406849"/>
                <a:gridCol w="406849"/>
                <a:gridCol w="406849"/>
                <a:gridCol w="406849"/>
                <a:gridCol w="406849"/>
                <a:gridCol w="407921"/>
                <a:gridCol w="407921"/>
                <a:gridCol w="406849"/>
                <a:gridCol w="406849"/>
                <a:gridCol w="406849"/>
                <a:gridCol w="406849"/>
                <a:gridCol w="406849"/>
                <a:gridCol w="406849"/>
              </a:tblGrid>
              <a:tr h="22288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sym typeface="Arial"/>
                        </a:rPr>
                        <a:t>Atividades</a:t>
                      </a: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2021</a:t>
                      </a:r>
                      <a:endParaRPr lang="pt-BR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2022</a:t>
                      </a:r>
                      <a:endParaRPr lang="pt-BR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28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endParaRPr lang="pt-BR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pt-BR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endParaRPr lang="pt-BR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</a:t>
                      </a:r>
                      <a:endParaRPr lang="pt-BR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1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2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3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4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5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6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7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Atividade 8 </a:t>
                      </a: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9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9933" marR="29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29933" marR="29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735015" y="4830585"/>
            <a:ext cx="57794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3 - Apresente um cronograma de trabalho no período do curso.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</a:t>
            </a:r>
            <a:r>
              <a:rPr lang="en" sz="7200" dirty="0" smtClean="0"/>
              <a:t>5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Não tenho um tema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Encontre </a:t>
            </a:r>
            <a:r>
              <a:rPr lang="en" dirty="0"/>
              <a:t>um </a:t>
            </a:r>
            <a:r>
              <a:rPr lang="en" dirty="0" smtClean="0"/>
              <a:t>trabalho relacionado </a:t>
            </a:r>
            <a:endParaRPr dirty="0"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11700" y="1317636"/>
            <a:ext cx="8520600" cy="34302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" dirty="0" smtClean="0"/>
              <a:t>Eu encontrei </a:t>
            </a:r>
            <a:r>
              <a:rPr lang="en" dirty="0" smtClean="0"/>
              <a:t>este(s)ar</a:t>
            </a:r>
            <a:r>
              <a:rPr lang="en" dirty="0" smtClean="0"/>
              <a:t>tigo </a:t>
            </a:r>
            <a:r>
              <a:rPr lang="en" dirty="0" smtClean="0"/>
              <a:t>(ou TCC, DISERTAÇÃO ou TESE) </a:t>
            </a:r>
            <a:r>
              <a:rPr lang="en" dirty="0" smtClean="0"/>
              <a:t>sobre meu  </a:t>
            </a:r>
            <a:r>
              <a:rPr lang="en" dirty="0" smtClean="0"/>
              <a:t>assunto de seu </a:t>
            </a:r>
            <a:r>
              <a:rPr lang="en" dirty="0" smtClean="0"/>
              <a:t>interesse</a:t>
            </a:r>
            <a:r>
              <a:rPr lang="en" dirty="0" smtClean="0"/>
              <a:t>:</a:t>
            </a:r>
          </a:p>
          <a:p>
            <a:pPr marL="0" lvl="0" indent="0" algn="just">
              <a:buNone/>
            </a:pPr>
            <a:endParaRPr lang="en" dirty="0" smtClean="0"/>
          </a:p>
          <a:p>
            <a:pPr marL="0" lvl="0" indent="0" algn="just">
              <a:buNone/>
            </a:pPr>
            <a:r>
              <a:rPr lang="en" dirty="0" smtClean="0"/>
              <a:t>1 - </a:t>
            </a:r>
          </a:p>
          <a:p>
            <a:pPr marL="0" lvl="0" indent="0" algn="just">
              <a:buNone/>
            </a:pPr>
            <a:endParaRPr lang="e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6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lvl="0"/>
            <a:r>
              <a:rPr lang="en" sz="3000" dirty="0" smtClean="0"/>
              <a:t>Publicação</a:t>
            </a:r>
            <a:br>
              <a:rPr lang="en" sz="3000" dirty="0" smtClean="0"/>
            </a:br>
            <a:r>
              <a:rPr lang="en" sz="3200" dirty="0" smtClean="0"/>
              <a:t> submissão de artigo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Escolha dos periódicos e conferências e submissão</a:t>
            </a: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Já sei os Locais onde </a:t>
            </a:r>
            <a:r>
              <a:rPr lang="en" dirty="0" smtClean="0"/>
              <a:t>submeter;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t-BR" dirty="0" smtClean="0"/>
              <a:t>Modelo </a:t>
            </a:r>
            <a:r>
              <a:rPr lang="pt-BR" b="1" dirty="0" err="1" smtClean="0"/>
              <a:t>Template</a:t>
            </a:r>
            <a:r>
              <a:rPr lang="pt-BR" dirty="0" smtClean="0"/>
              <a:t> do artigo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t-BR" dirty="0" smtClean="0">
                <a:hlinkClick r:id="rId3"/>
              </a:rPr>
              <a:t>https://periodicos.ufrn.br/reb/about/submissions</a:t>
            </a:r>
            <a:r>
              <a:rPr lang="pt-BR" dirty="0" smtClean="0"/>
              <a:t>  </a:t>
            </a:r>
            <a:r>
              <a:rPr lang="pt-BR" dirty="0" smtClean="0">
                <a:hlinkClick r:id="rId4"/>
              </a:rPr>
              <a:t>https://www.4shared.com/s/fCkXi7p1Gda</a:t>
            </a:r>
            <a:endParaRPr lang="pt-BR" dirty="0" smtClean="0"/>
          </a:p>
          <a:p>
            <a:pPr marL="0" lvl="0" indent="0">
              <a:lnSpc>
                <a:spcPct val="100000"/>
              </a:lnSpc>
              <a:buNone/>
            </a:pPr>
            <a:endParaRPr lang="pt-BR" dirty="0" smtClean="0"/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en" sz="1600" b="1" dirty="0" smtClean="0"/>
              <a:t> I SEMINÁRIO NACIONAL DE INFORMÁTICA EM SAÚDE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1400" dirty="0" smtClean="0"/>
              <a:t>(Evento interno do curso de EIS – Data a definir (novembro de 2021)</a:t>
            </a:r>
          </a:p>
          <a:p>
            <a:pPr marL="0" indent="0">
              <a:lnSpc>
                <a:spcPct val="100000"/>
              </a:lnSpc>
              <a:buNone/>
            </a:pPr>
            <a:endParaRPr lang="en" sz="1400" dirty="0" smtClean="0"/>
          </a:p>
          <a:p>
            <a:pPr marL="0" indent="0">
              <a:spcAft>
                <a:spcPts val="1600"/>
              </a:spcAft>
              <a:buFontTx/>
              <a:buChar char="-"/>
            </a:pPr>
            <a:r>
              <a:rPr lang="pt-BR" sz="1600" b="1" dirty="0" smtClean="0"/>
              <a:t> REVISTA BRASILEIRA DE INOVAÇÃO TECNOLÓGICA EM SAÚDE (R-BITS)</a:t>
            </a:r>
          </a:p>
          <a:p>
            <a:pPr marL="0" indent="0">
              <a:spcAft>
                <a:spcPts val="1600"/>
              </a:spcAft>
              <a:buFontTx/>
              <a:buChar char="-"/>
            </a:pPr>
            <a:r>
              <a:rPr lang="pt-BR" sz="1600" b="1" dirty="0" smtClean="0"/>
              <a:t> OUTROS LOCAIS COM FOCO EM </a:t>
            </a:r>
            <a:r>
              <a:rPr lang="en" sz="1600" b="1" dirty="0" smtClean="0"/>
              <a:t>DE INFORMÁTICA EM SAÚDE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490250" y="1195758"/>
            <a:ext cx="4210704" cy="13129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Jogador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Google Shape;67;p14"/>
          <p:cNvSpPr txBox="1">
            <a:spLocks/>
          </p:cNvSpPr>
          <p:nvPr/>
        </p:nvSpPr>
        <p:spPr>
          <a:xfrm>
            <a:off x="382039" y="2400976"/>
            <a:ext cx="8520600" cy="274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buClr>
                <a:schemeClr val="dk2"/>
              </a:buClr>
              <a:buSzPts val="1800"/>
              <a:buFont typeface="Source Code Pro"/>
              <a:buNone/>
              <a:tabLst/>
              <a:defRPr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Como este é um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Code Pro"/>
                <a:ea typeface="Source Code Pro"/>
                <a:cs typeface="Source Code Pro"/>
                <a:sym typeface="Source Code Pro"/>
              </a:rPr>
              <a:t> jogo colaborativo, faça </a:t>
            </a: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Code Pro"/>
                <a:ea typeface="Source Code Pro"/>
                <a:cs typeface="Source Code Pro"/>
                <a:sym typeface="Source Code Pro"/>
              </a:rPr>
              <a:t>eu 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Code Pro"/>
                <a:ea typeface="Source Code Pro"/>
                <a:cs typeface="Source Code Pro"/>
                <a:sym typeface="Source Code Pro"/>
              </a:rPr>
              <a:t>jogo e compartilhe</a:t>
            </a:r>
            <a:r>
              <a:rPr kumimoji="0" lang="pt-BR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Code Pro"/>
                <a:ea typeface="Source Code Pro"/>
                <a:cs typeface="Source Code Pro"/>
                <a:sym typeface="Source Code Pro"/>
              </a:rPr>
              <a:t> com seus colegas, para comentários, sugestões e melhorias</a:t>
            </a:r>
            <a:r>
              <a:rPr lang="pt-BR" sz="1800" b="1" noProof="0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</a:p>
          <a:p>
            <a:pPr marL="0" marR="0" lvl="0" indent="0" algn="just" defTabSz="914400" rtl="0" eaLnBrk="1" fontAlgn="auto" latinLnBrk="0" hangingPunct="1">
              <a:buClr>
                <a:schemeClr val="dk2"/>
              </a:buClr>
              <a:buSzPts val="1800"/>
              <a:buFont typeface="Source Code Pro"/>
              <a:buNone/>
              <a:tabLst/>
              <a:defRPr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Quando pronto, </a:t>
            </a:r>
            <a:r>
              <a:rPr lang="pt-BR" sz="1800" b="1" dirty="0" err="1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vc</a:t>
            </a: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poderá enviar para seu orientador;</a:t>
            </a: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lang="pt-BR" sz="1800" b="1" dirty="0" smtClean="0">
              <a:solidFill>
                <a:schemeClr val="bg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just" defTabSz="914400" rtl="0" eaLnBrk="1" fontAlgn="auto" latinLnBrk="0" hangingPunct="1">
              <a:buClr>
                <a:schemeClr val="dk2"/>
              </a:buClr>
              <a:buSzPts val="1800"/>
              <a:buFont typeface="Source Code Pro"/>
              <a:buNone/>
              <a:tabLst/>
              <a:defRPr/>
            </a:pPr>
            <a:endParaRPr lang="pt-BR" sz="1800" b="1" dirty="0" smtClean="0">
              <a:solidFill>
                <a:schemeClr val="bg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just" defTabSz="914400" rtl="0" eaLnBrk="1" fontAlgn="auto" latinLnBrk="0" hangingPunct="1">
              <a:buClr>
                <a:schemeClr val="dk2"/>
              </a:buClr>
              <a:buSzPts val="1800"/>
              <a:buFont typeface="Source Code Pro"/>
              <a:buNone/>
              <a:tabLst/>
              <a:defRPr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Ao final faça a Atividade ao Final do Módulo de Introdução ao Projeto 1.</a:t>
            </a:r>
          </a:p>
          <a:p>
            <a:pPr lvl="0" algn="just">
              <a:buClr>
                <a:schemeClr val="dk2"/>
              </a:buClr>
              <a:buSzPts val="1800"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1 - Insira três sugestões de título para seu TCC.</a:t>
            </a:r>
          </a:p>
          <a:p>
            <a:pPr lvl="0" algn="just">
              <a:buClr>
                <a:schemeClr val="dk2"/>
              </a:buClr>
              <a:buSzPts val="1800"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2 - Elabore um esboço do seu problema de pesquisa.</a:t>
            </a:r>
          </a:p>
          <a:p>
            <a:pPr lvl="0" algn="just">
              <a:buClr>
                <a:schemeClr val="dk2"/>
              </a:buClr>
              <a:buSzPts val="1800"/>
            </a:pPr>
            <a:r>
              <a:rPr lang="pt-BR" sz="1800" b="1" dirty="0" smtClean="0">
                <a:solidFill>
                  <a:schemeClr val="bg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3 - Apresente um cronograma de trabalho no período do curso.</a:t>
            </a:r>
            <a:endParaRPr lang="pt-BR" sz="1800" b="1" noProof="0" dirty="0" smtClean="0">
              <a:solidFill>
                <a:schemeClr val="bg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" name="Google Shape;66;p14"/>
          <p:cNvSpPr txBox="1">
            <a:spLocks/>
          </p:cNvSpPr>
          <p:nvPr/>
        </p:nvSpPr>
        <p:spPr>
          <a:xfrm>
            <a:off x="311700" y="163897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tabLst/>
              <a:defRPr/>
            </a:pPr>
            <a:r>
              <a:rPr kumimoji="0" lang="pt-BR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Project </a:t>
            </a:r>
            <a:r>
              <a:rPr kumimoji="0" lang="pt-BR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One</a:t>
            </a:r>
            <a:r>
              <a:rPr kumimoji="0" lang="pt-BR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 Game</a:t>
            </a:r>
            <a:endParaRPr kumimoji="0" lang="pt-BR" sz="6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8822" y="362327"/>
            <a:ext cx="405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2449882"/>
            <a:ext cx="8515777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dirty="0" smtClean="0"/>
              <a:t>Objetivo do </a:t>
            </a:r>
            <a:r>
              <a:rPr lang="pt-B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pt-BR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pt-B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Game</a:t>
            </a:r>
            <a:endParaRPr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592088"/>
            <a:ext cx="8520600" cy="858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" b="1" dirty="0"/>
              <a:t>Bem vindos ao </a:t>
            </a:r>
            <a:r>
              <a:rPr lang="pt-BR" b="1" dirty="0" smtClean="0"/>
              <a:t>Project </a:t>
            </a:r>
            <a:r>
              <a:rPr lang="pt-BR" b="1" dirty="0" err="1" smtClean="0"/>
              <a:t>One</a:t>
            </a:r>
            <a:r>
              <a:rPr lang="pt-BR" b="1" dirty="0" smtClean="0"/>
              <a:t> Game</a:t>
            </a:r>
          </a:p>
          <a:p>
            <a:pPr marL="0" lvl="0" indent="0" algn="ctr">
              <a:buNone/>
            </a:pPr>
            <a:r>
              <a:rPr lang="en" sz="1400" b="1" dirty="0" smtClean="0">
                <a:solidFill>
                  <a:srgbClr val="0070C0"/>
                </a:solidFill>
              </a:rPr>
              <a:t>Jogo do Projeto1 do Curso de Especialização em Informática na Sáude</a:t>
            </a:r>
            <a:endParaRPr sz="1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3175" y="80975"/>
            <a:ext cx="405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Google Shape;67;p14"/>
          <p:cNvSpPr txBox="1">
            <a:spLocks/>
          </p:cNvSpPr>
          <p:nvPr/>
        </p:nvSpPr>
        <p:spPr>
          <a:xfrm>
            <a:off x="405485" y="3198140"/>
            <a:ext cx="8520600" cy="1584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Source Code Pro"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Source Code Pro"/>
                <a:ea typeface="Source Code Pro"/>
                <a:cs typeface="Source Code Pro"/>
                <a:sym typeface="Source Code Pro"/>
              </a:rPr>
              <a:t>Este é um jogo colaborativo que tem como objetivo fazer com que os alunos da Especialização em Informática na Saúde consigam se ajudar e percorrer o caminho necessário a tão sonhada defesa de TCC e aprovação na pós-graduação.</a:t>
            </a:r>
            <a:endParaRPr kumimoji="0" lang="pt-BR" sz="1800" b="1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Jogador </a:t>
            </a:r>
            <a:r>
              <a:rPr lang="en" dirty="0" smtClean="0"/>
              <a:t>1 – </a:t>
            </a:r>
            <a:r>
              <a:rPr lang="en" strike="sngStrike" dirty="0" smtClean="0"/>
              <a:t>meu nome</a:t>
            </a:r>
            <a:endParaRPr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2802750" y="586154"/>
            <a:ext cx="3538500" cy="37748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7200" dirty="0"/>
              <a:t>Criação do </a:t>
            </a:r>
            <a:r>
              <a:rPr lang="en" sz="7200" dirty="0" smtClean="0"/>
              <a:t>personagem</a:t>
            </a:r>
            <a:br>
              <a:rPr lang="en" sz="7200" dirty="0" smtClean="0"/>
            </a:br>
            <a:r>
              <a:rPr lang="en" dirty="0" smtClean="0"/>
              <a:t>-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Apresentação para grupo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265500" y="124900"/>
            <a:ext cx="4045200" cy="206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4800" dirty="0" smtClean="0"/>
              <a:t>NOME</a:t>
            </a:r>
            <a:r>
              <a:rPr lang="en" sz="4800" dirty="0"/>
              <a:t/>
            </a:r>
            <a:br>
              <a:rPr lang="en" sz="4800" dirty="0"/>
            </a:br>
            <a:r>
              <a:rPr lang="en" sz="1600" b="0" dirty="0" smtClean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(cidade-UF etc)</a:t>
            </a:r>
            <a:endParaRPr sz="1600" b="0" dirty="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1"/>
          </p:nvPr>
        </p:nvSpPr>
        <p:spPr>
          <a:xfrm>
            <a:off x="265500" y="2366792"/>
            <a:ext cx="4045200" cy="25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 smtClean="0"/>
              <a:t>Formação em ...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 smtClean="0"/>
              <a:t>Trabalha em ...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</a:pP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 smtClean="0"/>
              <a:t>Areas de Interesse: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" sz="1600" dirty="0" smtClean="0"/>
              <a:t> 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4939500" y="3236075"/>
            <a:ext cx="38370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Livros preferidos: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Seriados preferidos: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Esportes;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Hobbys, etc;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  <p:pic>
        <p:nvPicPr>
          <p:cNvPr id="8" name="Imagem 7" descr="com_masc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689" y="386862"/>
            <a:ext cx="1570892" cy="1570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1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Definições gerais 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>
            <a:spLocks noGrp="1"/>
          </p:cNvSpPr>
          <p:nvPr>
            <p:ph type="body" idx="1"/>
          </p:nvPr>
        </p:nvSpPr>
        <p:spPr>
          <a:xfrm>
            <a:off x="299977" y="1076276"/>
            <a:ext cx="8520600" cy="38943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pt-BR" b="1" dirty="0" smtClean="0"/>
              <a:t>Q</a:t>
            </a:r>
            <a:r>
              <a:rPr lang="pt-BR" b="1" dirty="0" smtClean="0"/>
              <a:t>ual </a:t>
            </a:r>
            <a:r>
              <a:rPr lang="pt-BR" b="1" dirty="0" smtClean="0"/>
              <a:t>sua opção de </a:t>
            </a:r>
            <a:r>
              <a:rPr lang="pt-BR" b="1" dirty="0" smtClean="0"/>
              <a:t>modalidade ?</a:t>
            </a:r>
            <a:endParaRPr lang="pt-BR" b="1" dirty="0" smtClean="0"/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1 – TCC (Trabalho de Conclusão de Curso) _____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 </a:t>
            </a:r>
          </a:p>
          <a:p>
            <a:pPr marL="0" lvl="0" indent="0" algn="just">
              <a:buNone/>
            </a:pPr>
            <a:r>
              <a:rPr lang="pt-BR" b="1" dirty="0" smtClean="0"/>
              <a:t>2 – Artigo Científico  ____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endParaRPr lang="pt-BR" dirty="0" smtClean="0"/>
          </a:p>
        </p:txBody>
      </p:sp>
      <p:sp>
        <p:nvSpPr>
          <p:cNvPr id="5" name="Google Shape;208;p38"/>
          <p:cNvSpPr txBox="1">
            <a:spLocks noGrp="1"/>
          </p:cNvSpPr>
          <p:nvPr>
            <p:ph type="title"/>
          </p:nvPr>
        </p:nvSpPr>
        <p:spPr>
          <a:xfrm>
            <a:off x="311700" y="152174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Defina a ModalidaDE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>
            <a:spLocks noGrp="1"/>
          </p:cNvSpPr>
          <p:nvPr>
            <p:ph type="body" idx="1"/>
          </p:nvPr>
        </p:nvSpPr>
        <p:spPr>
          <a:xfrm>
            <a:off x="299977" y="1076276"/>
            <a:ext cx="8520600" cy="34019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pt-BR" b="1" dirty="0" smtClean="0"/>
              <a:t>Marque o Tipo de modalidade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1 - ESTUDOS DE CASO: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2 - PROJETO DE INTERVENÇÃO: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3 - RELATO DE EXPERIÊNCIA:</a:t>
            </a:r>
            <a:r>
              <a:rPr lang="pt-BR" dirty="0" smtClean="0"/>
              <a:t> 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4 – OUTRO TIPO DE MODALIDADE: _________________________</a:t>
            </a:r>
            <a:r>
              <a:rPr lang="pt-BR" dirty="0" smtClean="0"/>
              <a:t> </a:t>
            </a:r>
          </a:p>
          <a:p>
            <a:pPr marL="0" lvl="0" indent="0" algn="just">
              <a:buNone/>
            </a:pPr>
            <a:endParaRPr lang="pt-BR" dirty="0" smtClean="0"/>
          </a:p>
        </p:txBody>
      </p:sp>
      <p:sp>
        <p:nvSpPr>
          <p:cNvPr id="5" name="Google Shape;208;p38"/>
          <p:cNvSpPr txBox="1">
            <a:spLocks noGrp="1"/>
          </p:cNvSpPr>
          <p:nvPr>
            <p:ph type="title"/>
          </p:nvPr>
        </p:nvSpPr>
        <p:spPr>
          <a:xfrm>
            <a:off x="311700" y="152174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Tipo de ModalidaDE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FASE </a:t>
            </a:r>
            <a:r>
              <a:rPr lang="en" sz="7200" dirty="0" smtClean="0"/>
              <a:t>2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Definição do </a:t>
            </a:r>
            <a:r>
              <a:rPr lang="en" sz="3000" dirty="0" smtClean="0"/>
              <a:t>Título 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469</Words>
  <Application>Microsoft Office PowerPoint</Application>
  <PresentationFormat>Apresentação na tela (16:9)</PresentationFormat>
  <Paragraphs>112</Paragraphs>
  <Slides>19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Amatic SC</vt:lpstr>
      <vt:lpstr>Source Code Pro</vt:lpstr>
      <vt:lpstr>Times New Roman</vt:lpstr>
      <vt:lpstr>Calibri</vt:lpstr>
      <vt:lpstr>Beach Day</vt:lpstr>
      <vt:lpstr>Project One Game Jogo do Projeto um</vt:lpstr>
      <vt:lpstr>Objetivo do Project One Game</vt:lpstr>
      <vt:lpstr>Jogador 1 – meu nome</vt:lpstr>
      <vt:lpstr>Criação do personagem - Apresentação para grupo</vt:lpstr>
      <vt:lpstr>NOME  (cidade-UF etc) </vt:lpstr>
      <vt:lpstr>FASE 1 - Definições gerais </vt:lpstr>
      <vt:lpstr>Defina a ModalidaDE</vt:lpstr>
      <vt:lpstr>Tipo de ModalidaDE</vt:lpstr>
      <vt:lpstr>FASE 2 - Definição do Título </vt:lpstr>
      <vt:lpstr>Escreva aqui o tÍtulo do seu trabalho</vt:lpstr>
      <vt:lpstr>FASE 3 - Definição do Problema de Pesquisa</vt:lpstr>
      <vt:lpstr>Escreva aqui o seu problema em forma de pergunta</vt:lpstr>
      <vt:lpstr>FASE 4 - Cronograma do Projeto1  AULA 4 – Cronograma  (pag 24 – do Texto da Unidade 2)  </vt:lpstr>
      <vt:lpstr>Conograma do Projeto 1</vt:lpstr>
      <vt:lpstr>FASE 5 - Não tenho um tema</vt:lpstr>
      <vt:lpstr>Encontre um trabalho relacionado </vt:lpstr>
      <vt:lpstr>FASE 6 - Publicação  submissão de artigo</vt:lpstr>
      <vt:lpstr>Escolha dos periódicos e conferências e submissão</vt:lpstr>
      <vt:lpstr>Próximo Jogador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One Game Jogo do Projeto um</dc:title>
  <cp:lastModifiedBy>Humberto Rabelo</cp:lastModifiedBy>
  <cp:revision>14</cp:revision>
  <dcterms:modified xsi:type="dcterms:W3CDTF">2021-05-12T02:18:20Z</dcterms:modified>
</cp:coreProperties>
</file>