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996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17/12/2015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(GEF-0161)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1600" b="1" dirty="0" smtClean="0"/>
              <a:t>Aplicação da </a:t>
            </a:r>
            <a:r>
              <a:rPr lang="pt-BR" sz="1600" b="1" dirty="0" err="1" smtClean="0"/>
              <a:t>sonografia</a:t>
            </a:r>
            <a:r>
              <a:rPr lang="pt-BR" sz="1600" b="1" dirty="0" smtClean="0"/>
              <a:t> de varredura lateral para mapeamento de cobertura sedimentar do fundo marinho adjacente à praia de Ponta Negra – RN.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15616" y="342900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Autor:</a:t>
            </a:r>
          </a:p>
          <a:p>
            <a:pPr algn="ctr"/>
            <a:r>
              <a:rPr lang="pt-BR" b="1" i="1" dirty="0" err="1" smtClean="0"/>
              <a:t>Laio</a:t>
            </a:r>
            <a:r>
              <a:rPr lang="pt-BR" b="1" i="1" dirty="0" smtClean="0"/>
              <a:t> </a:t>
            </a:r>
            <a:r>
              <a:rPr lang="pt-BR" b="1" i="1" dirty="0" err="1" smtClean="0"/>
              <a:t>Césaro</a:t>
            </a:r>
            <a:r>
              <a:rPr lang="pt-BR" b="1" i="1" dirty="0" smtClean="0"/>
              <a:t> Quirino da Costa Dantas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err="1" smtClean="0"/>
              <a:t>Profa</a:t>
            </a:r>
            <a:r>
              <a:rPr lang="pt-BR" sz="1400" b="1" dirty="0" smtClean="0"/>
              <a:t>. Dra. </a:t>
            </a:r>
            <a:r>
              <a:rPr lang="pt-BR" sz="1400" b="1" dirty="0" err="1" smtClean="0"/>
              <a:t>Helenice</a:t>
            </a:r>
            <a:r>
              <a:rPr lang="pt-BR" sz="1400" b="1" dirty="0" smtClean="0"/>
              <a:t> Vital  (DG/UFRN – Orientador)</a:t>
            </a:r>
          </a:p>
          <a:p>
            <a:pPr algn="ctr"/>
            <a:r>
              <a:rPr lang="pt-BR" sz="1400" b="1" dirty="0" smtClean="0"/>
              <a:t>Prof. Dr. </a:t>
            </a:r>
            <a:r>
              <a:rPr lang="pt-BR" sz="1400" b="1" dirty="0" err="1" smtClean="0"/>
              <a:t>Josibel</a:t>
            </a:r>
            <a:r>
              <a:rPr lang="pt-BR" sz="1400" b="1" dirty="0" smtClean="0"/>
              <a:t> Gomes de Oliveira Junior (DGEF/UFRN)</a:t>
            </a:r>
          </a:p>
          <a:p>
            <a:pPr algn="ctr"/>
            <a:r>
              <a:rPr lang="pt-BR" sz="1400" b="1" dirty="0" smtClean="0"/>
              <a:t>Prof. Dr. </a:t>
            </a:r>
            <a:r>
              <a:rPr lang="pt-BR" sz="1400" b="1" dirty="0" err="1" smtClean="0"/>
              <a:t>Moab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Praxedes</a:t>
            </a:r>
            <a:r>
              <a:rPr lang="pt-BR" sz="1400" b="1" dirty="0" smtClean="0"/>
              <a:t> Gomes (DG/UFRN)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</a:t>
            </a:r>
            <a:r>
              <a:rPr lang="pt-BR" sz="1400" b="1" smtClean="0"/>
              <a:t>:  </a:t>
            </a:r>
            <a:r>
              <a:rPr lang="pt-BR" sz="1400" b="1" smtClean="0"/>
              <a:t>21</a:t>
            </a:r>
            <a:r>
              <a:rPr lang="pt-BR" sz="1400" b="1" smtClean="0"/>
              <a:t> </a:t>
            </a:r>
            <a:r>
              <a:rPr lang="pt-BR" sz="1400" b="1" dirty="0" smtClean="0"/>
              <a:t>de Dezembro de 2015 – Horário</a:t>
            </a:r>
            <a:r>
              <a:rPr lang="pt-BR" sz="1400" b="1" smtClean="0"/>
              <a:t>: </a:t>
            </a:r>
            <a:r>
              <a:rPr lang="pt-BR" sz="1400" b="1" smtClean="0"/>
              <a:t>15:30h</a:t>
            </a:r>
            <a:endParaRPr lang="pt-BR" sz="1400" b="1" dirty="0" smtClean="0"/>
          </a:p>
          <a:p>
            <a:pPr algn="ctr"/>
            <a:r>
              <a:rPr lang="pt-BR" sz="1400" b="1" dirty="0" smtClean="0"/>
              <a:t>Local: Auditório do Laboratório de Geologia e Geofísica do Petróleo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122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geofisica</cp:lastModifiedBy>
  <cp:revision>21</cp:revision>
  <dcterms:created xsi:type="dcterms:W3CDTF">2011-12-06T14:09:07Z</dcterms:created>
  <dcterms:modified xsi:type="dcterms:W3CDTF">2015-12-17T18:21:14Z</dcterms:modified>
</cp:coreProperties>
</file>