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7561263" cy="10693400"/>
  <p:notesSz cx="7099300" cy="10234613"/>
  <p:defaultTextStyle>
    <a:defPPr>
      <a:defRPr lang="pt-BR"/>
    </a:defPPr>
    <a:lvl1pPr marL="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PGSE 2" initials="P2" lastIdx="2" clrIdx="0">
    <p:extLst>
      <p:ext uri="{19B8F6BF-5375-455C-9EA6-DF929625EA0E}">
        <p15:presenceInfo xmlns:p15="http://schemas.microsoft.com/office/powerpoint/2012/main" userId="PPGSE 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7" autoAdjust="0"/>
    <p:restoredTop sz="94676" autoAdjust="0"/>
  </p:normalViewPr>
  <p:slideViewPr>
    <p:cSldViewPr>
      <p:cViewPr varScale="1">
        <p:scale>
          <a:sx n="56" d="100"/>
          <a:sy n="56" d="100"/>
        </p:scale>
        <p:origin x="1410" y="60"/>
      </p:cViewPr>
      <p:guideLst>
        <p:guide orient="horz" pos="3368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4-09T13:50:21.425" idx="2">
    <p:pos x="2421" y="2773"/>
    <p:text>A presente capa após os devidos preenchimentos (título, discente e data referente ao mês e ano da defesa) deverá ser acrescida a tese, substituindo a capa que foi utilizada até a defesa. Basta gerar o PDF e fazer essa substituição. O formato já está em A4, como normas da ABNT. Lembramos que  a contagem das folhas inicia-se na folha de rosto, DESCONSIDERANDO a capa ( a ficha catalográfica também é contada como folha), porém só aparece a partir da introdução.</p:text>
    <p:extLst mod="1"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7095" y="3321888"/>
            <a:ext cx="6427074" cy="22921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4190" y="6059594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673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36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111436" y="618832"/>
            <a:ext cx="1275964" cy="1317862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3549" y="618832"/>
            <a:ext cx="3701869" cy="1317862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19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81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88" y="6871502"/>
            <a:ext cx="6427074" cy="2123828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97288" y="4532320"/>
            <a:ext cx="6427074" cy="233918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90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3550" y="3604073"/>
            <a:ext cx="2488916" cy="1019338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898487" y="3604073"/>
            <a:ext cx="2488916" cy="1019338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80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78064" y="2393640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78064" y="3391194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3841020" y="2393640"/>
            <a:ext cx="3342183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3841020" y="3391194"/>
            <a:ext cx="3342183" cy="616108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33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759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05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6" y="425757"/>
            <a:ext cx="2487604" cy="18119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56246" y="425759"/>
            <a:ext cx="4226957" cy="9126521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78066" y="2237694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87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38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78063" y="2495129"/>
            <a:ext cx="6805137" cy="7057150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3DC25-9C4B-48F0-8FBB-8F96CE7B56C5}" type="datetimeFigureOut">
              <a:rPr lang="pt-BR" smtClean="0"/>
              <a:pPr/>
              <a:t>17/05/2018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6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FF2A-E234-40A2-AAF6-CC7448C582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78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1" r="21320" b="15993"/>
          <a:stretch/>
        </p:blipFill>
        <p:spPr>
          <a:xfrm>
            <a:off x="-11485" y="1"/>
            <a:ext cx="7572748" cy="106934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975529" y="5058668"/>
            <a:ext cx="2130842" cy="331375"/>
          </a:xfrm>
          <a:prstGeom prst="rect">
            <a:avLst/>
          </a:prstGeom>
          <a:noFill/>
        </p:spPr>
        <p:txBody>
          <a:bodyPr wrap="none" lIns="99569" tIns="49785" rIns="99569" bIns="49785" rtlCol="0">
            <a:spAutoFit/>
          </a:bodyPr>
          <a:lstStyle/>
          <a:p>
            <a:pPr algn="ctr"/>
            <a:r>
              <a:rPr lang="pt-BR" sz="1500" dirty="0" smtClean="0">
                <a:latin typeface="Futura Lt BT"/>
              </a:rPr>
              <a:t>(ADICIONAR TÍTULO)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548383" y="9388749"/>
            <a:ext cx="5112568" cy="762262"/>
          </a:xfrm>
          <a:prstGeom prst="rect">
            <a:avLst/>
          </a:prstGeom>
          <a:noFill/>
        </p:spPr>
        <p:txBody>
          <a:bodyPr wrap="square" lIns="99569" tIns="49785" rIns="99569" bIns="49785" rtlCol="0">
            <a:spAutoFit/>
          </a:bodyPr>
          <a:lstStyle/>
          <a:p>
            <a:pPr algn="ctr"/>
            <a:r>
              <a:rPr lang="pt-BR" sz="1300" b="1" dirty="0" smtClean="0">
                <a:latin typeface="Times New Roman" pitchFamily="18" charset="0"/>
                <a:cs typeface="Times New Roman" pitchFamily="18" charset="0"/>
              </a:rPr>
              <a:t>________________________________________________</a:t>
            </a:r>
          </a:p>
          <a:p>
            <a:pPr algn="ctr"/>
            <a:r>
              <a:rPr lang="pt-BR" sz="1500" dirty="0" smtClean="0">
                <a:latin typeface="Futura Lt BT" pitchFamily="34" charset="0"/>
                <a:cs typeface="Times New Roman" pitchFamily="18" charset="0"/>
              </a:rPr>
              <a:t>Tese de Doutorado</a:t>
            </a:r>
          </a:p>
          <a:p>
            <a:pPr algn="ctr"/>
            <a:r>
              <a:rPr lang="pt-BR" sz="1500" dirty="0" smtClean="0">
                <a:latin typeface="Futura Lt BT" pitchFamily="34" charset="0"/>
                <a:cs typeface="Times New Roman" pitchFamily="18" charset="0"/>
              </a:rPr>
              <a:t>Natal/RN</a:t>
            </a:r>
            <a:r>
              <a:rPr lang="pt-BR" sz="1500" smtClean="0">
                <a:latin typeface="Futura Lt BT" pitchFamily="34" charset="0"/>
                <a:cs typeface="Times New Roman" pitchFamily="18" charset="0"/>
              </a:rPr>
              <a:t>, (mês) de (ano)</a:t>
            </a:r>
            <a:endParaRPr lang="pt-BR" sz="1500" dirty="0" smtClean="0">
              <a:latin typeface="Futura Lt BT" pitchFamily="34" charset="0"/>
              <a:cs typeface="Times New Roman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313867" y="9233289"/>
            <a:ext cx="3607464" cy="346764"/>
          </a:xfrm>
          <a:prstGeom prst="rect">
            <a:avLst/>
          </a:prstGeom>
          <a:noFill/>
        </p:spPr>
        <p:txBody>
          <a:bodyPr wrap="none" lIns="99569" tIns="49785" rIns="99569" bIns="49785" rtlCol="0">
            <a:spAutoFit/>
          </a:bodyPr>
          <a:lstStyle/>
          <a:p>
            <a:pPr algn="ctr"/>
            <a:r>
              <a:rPr lang="es-ES" sz="1600" dirty="0" smtClean="0">
                <a:latin typeface="Futura Lt BT" pitchFamily="34" charset="0"/>
                <a:cs typeface="Times New Roman" pitchFamily="18" charset="0"/>
              </a:rPr>
              <a:t>(ADICIONAR NOME DO DISCENTE)</a:t>
            </a:r>
            <a:endParaRPr lang="pt-BR" sz="1600" dirty="0">
              <a:latin typeface="Futura Lt BT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415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23</Words>
  <Application>Microsoft Office PowerPoint</Application>
  <PresentationFormat>Personalizar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Futura Lt BT</vt:lpstr>
      <vt:lpstr>Times New Roman</vt:lpstr>
      <vt:lpstr>Tema do Office</vt:lpstr>
      <vt:lpstr>Apresentação do PowerPoint</vt:lpstr>
    </vt:vector>
  </TitlesOfParts>
  <Company>UFRN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ASEROE PC</dc:creator>
  <cp:lastModifiedBy>PPGSE 2</cp:lastModifiedBy>
  <cp:revision>107</cp:revision>
  <cp:lastPrinted>2015-07-22T14:35:50Z</cp:lastPrinted>
  <dcterms:created xsi:type="dcterms:W3CDTF">2013-04-29T13:16:27Z</dcterms:created>
  <dcterms:modified xsi:type="dcterms:W3CDTF">2018-05-17T14:51:33Z</dcterms:modified>
</cp:coreProperties>
</file>