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9" r:id="rId2"/>
    <p:sldId id="257" r:id="rId3"/>
    <p:sldId id="260" r:id="rId4"/>
    <p:sldId id="258" r:id="rId5"/>
  </p:sldIdLst>
  <p:sldSz cx="32399288" cy="43200638"/>
  <p:notesSz cx="6858000" cy="9144000"/>
  <p:embeddedFontLst>
    <p:embeddedFont>
      <p:font typeface="Montserrat" panose="00000500000000000000" pitchFamily="2" charset="0"/>
      <p:regular r:id="rId7"/>
      <p:bold r:id="rId8"/>
      <p:italic r:id="rId9"/>
      <p:bold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6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B868"/>
    <a:srgbClr val="9BC858"/>
    <a:srgbClr val="84C525"/>
    <a:srgbClr val="CCFF33"/>
    <a:srgbClr val="FFFF99"/>
    <a:srgbClr val="006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" d="100"/>
          <a:sy n="10" d="100"/>
        </p:scale>
        <p:origin x="2188" y="44"/>
      </p:cViewPr>
      <p:guideLst>
        <p:guide orient="horz" pos="13606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dan Elvis" userId="5b31cba2e395e017" providerId="LiveId" clId="{DD002C82-7F07-47C3-AC45-D24864CE81AC}"/>
    <pc:docChg chg="undo custSel delSld modSld">
      <pc:chgData name="Radan Elvis" userId="5b31cba2e395e017" providerId="LiveId" clId="{DD002C82-7F07-47C3-AC45-D24864CE81AC}" dt="2022-09-07T21:24:36.042" v="6224" actId="164"/>
      <pc:docMkLst>
        <pc:docMk/>
      </pc:docMkLst>
      <pc:sldChg chg="del">
        <pc:chgData name="Radan Elvis" userId="5b31cba2e395e017" providerId="LiveId" clId="{DD002C82-7F07-47C3-AC45-D24864CE81AC}" dt="2022-09-05T19:27:02.993" v="1060" actId="47"/>
        <pc:sldMkLst>
          <pc:docMk/>
          <pc:sldMk cId="0" sldId="256"/>
        </pc:sldMkLst>
      </pc:sldChg>
      <pc:sldChg chg="addSp delSp modSp mod">
        <pc:chgData name="Radan Elvis" userId="5b31cba2e395e017" providerId="LiveId" clId="{DD002C82-7F07-47C3-AC45-D24864CE81AC}" dt="2022-09-07T21:24:36.042" v="6224" actId="164"/>
        <pc:sldMkLst>
          <pc:docMk/>
          <pc:sldMk cId="0" sldId="257"/>
        </pc:sldMkLst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18" creationId="{14094666-09B6-4D8A-89B5-A996EF455877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24" creationId="{B2CB6287-4673-4C20-87D7-731D38DD83A5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26" creationId="{8748EF30-F850-421A-AAAC-0D10B71365C5}"/>
          </ac:spMkLst>
        </pc:spChg>
        <pc:spChg chg="add mod">
          <ac:chgData name="Radan Elvis" userId="5b31cba2e395e017" providerId="LiveId" clId="{DD002C82-7F07-47C3-AC45-D24864CE81AC}" dt="2022-09-07T20:12:27.207" v="5860" actId="1036"/>
          <ac:spMkLst>
            <pc:docMk/>
            <pc:sldMk cId="0" sldId="257"/>
            <ac:spMk id="38" creationId="{E3A125E7-E2CB-4A76-BCF4-74AC29833BF0}"/>
          </ac:spMkLst>
        </pc:spChg>
        <pc:spChg chg="add mod">
          <ac:chgData name="Radan Elvis" userId="5b31cba2e395e017" providerId="LiveId" clId="{DD002C82-7F07-47C3-AC45-D24864CE81AC}" dt="2022-09-07T20:12:27.207" v="5860" actId="1036"/>
          <ac:spMkLst>
            <pc:docMk/>
            <pc:sldMk cId="0" sldId="257"/>
            <ac:spMk id="39" creationId="{2943836C-1043-4AFD-83E2-9E255BFFD988}"/>
          </ac:spMkLst>
        </pc:spChg>
        <pc:spChg chg="add mod">
          <ac:chgData name="Radan Elvis" userId="5b31cba2e395e017" providerId="LiveId" clId="{DD002C82-7F07-47C3-AC45-D24864CE81AC}" dt="2022-09-07T20:12:27.207" v="5860" actId="1036"/>
          <ac:spMkLst>
            <pc:docMk/>
            <pc:sldMk cId="0" sldId="257"/>
            <ac:spMk id="40" creationId="{92F0B142-ED7E-4C31-A447-9A9E2BBB4193}"/>
          </ac:spMkLst>
        </pc:spChg>
        <pc:spChg chg="add mod">
          <ac:chgData name="Radan Elvis" userId="5b31cba2e395e017" providerId="LiveId" clId="{DD002C82-7F07-47C3-AC45-D24864CE81AC}" dt="2022-09-07T20:12:27.207" v="5860" actId="1036"/>
          <ac:spMkLst>
            <pc:docMk/>
            <pc:sldMk cId="0" sldId="257"/>
            <ac:spMk id="45" creationId="{B679E274-E922-4F90-BD60-F73585C3D256}"/>
          </ac:spMkLst>
        </pc:spChg>
        <pc:spChg chg="add mod">
          <ac:chgData name="Radan Elvis" userId="5b31cba2e395e017" providerId="LiveId" clId="{DD002C82-7F07-47C3-AC45-D24864CE81AC}" dt="2022-09-07T20:17:48.094" v="5886" actId="6549"/>
          <ac:spMkLst>
            <pc:docMk/>
            <pc:sldMk cId="0" sldId="257"/>
            <ac:spMk id="47" creationId="{22CAB341-6402-4B0F-9BC3-AFC999A84223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48" creationId="{AB3C80D8-8A93-4E9C-BC2F-5D7A9976CDE9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49" creationId="{A382A3D4-5666-4C73-860B-DDDE95449E38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50" creationId="{F22447B5-19D1-4A4B-99A6-F39C73C1A99C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51" creationId="{761CB38B-19AF-4CF2-BA38-CBA53B8D5000}"/>
          </ac:spMkLst>
        </pc:spChg>
        <pc:spChg chg="add mod">
          <ac:chgData name="Radan Elvis" userId="5b31cba2e395e017" providerId="LiveId" clId="{DD002C82-7F07-47C3-AC45-D24864CE81AC}" dt="2022-09-07T20:35:01.173" v="6222" actId="1035"/>
          <ac:spMkLst>
            <pc:docMk/>
            <pc:sldMk cId="0" sldId="257"/>
            <ac:spMk id="52" creationId="{2AD33FA9-3029-4622-AAC9-CEFA0AC5B1E2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53" creationId="{CE989F88-F6F4-4981-B248-3F330DCF757E}"/>
          </ac:spMkLst>
        </pc:spChg>
        <pc:spChg chg="add mod or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54" creationId="{FA4CC4A5-5271-418D-BE1B-E66B251FD2F1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55" creationId="{E30CF089-5D69-4622-879E-A10632C3B012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56" creationId="{EE4B50D0-A051-4661-B767-14951AF3137F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57" creationId="{5EAE7DB2-F6D5-4793-A809-076A064A1F51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58" creationId="{F513DE97-A93C-411E-BD91-D6D62A031B46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59" creationId="{678004A6-2615-4730-98DF-186D702DE6FB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60" creationId="{9E131E8C-FE64-4A6E-94A2-3D2B04596BFA}"/>
          </ac:spMkLst>
        </pc:spChg>
        <pc:spChg chg="mod">
          <ac:chgData name="Radan Elvis" userId="5b31cba2e395e017" providerId="LiveId" clId="{DD002C82-7F07-47C3-AC45-D24864CE81AC}" dt="2022-09-05T17:43:21.849" v="64" actId="1035"/>
          <ac:spMkLst>
            <pc:docMk/>
            <pc:sldMk cId="0" sldId="257"/>
            <ac:spMk id="63" creationId="{00000000-0000-0000-0000-000000000000}"/>
          </ac:spMkLst>
        </pc:spChg>
        <pc:spChg chg="mod">
          <ac:chgData name="Radan Elvis" userId="5b31cba2e395e017" providerId="LiveId" clId="{DD002C82-7F07-47C3-AC45-D24864CE81AC}" dt="2022-09-05T19:26:36.146" v="1045" actId="1036"/>
          <ac:spMkLst>
            <pc:docMk/>
            <pc:sldMk cId="0" sldId="257"/>
            <ac:spMk id="64" creationId="{00000000-0000-0000-0000-000000000000}"/>
          </ac:spMkLst>
        </pc:spChg>
        <pc:spChg chg="mod">
          <ac:chgData name="Radan Elvis" userId="5b31cba2e395e017" providerId="LiveId" clId="{DD002C82-7F07-47C3-AC45-D24864CE81AC}" dt="2022-09-07T20:24:10.568" v="5901" actId="1035"/>
          <ac:spMkLst>
            <pc:docMk/>
            <pc:sldMk cId="0" sldId="257"/>
            <ac:spMk id="65" creationId="{00000000-0000-0000-0000-000000000000}"/>
          </ac:spMkLst>
        </pc:spChg>
        <pc:spChg chg="mod">
          <ac:chgData name="Radan Elvis" userId="5b31cba2e395e017" providerId="LiveId" clId="{DD002C82-7F07-47C3-AC45-D24864CE81AC}" dt="2022-09-07T20:26:22.292" v="6118" actId="1035"/>
          <ac:spMkLst>
            <pc:docMk/>
            <pc:sldMk cId="0" sldId="257"/>
            <ac:spMk id="66" creationId="{00000000-0000-0000-0000-000000000000}"/>
          </ac:spMkLst>
        </pc:spChg>
        <pc:spChg chg="mod">
          <ac:chgData name="Radan Elvis" userId="5b31cba2e395e017" providerId="LiveId" clId="{DD002C82-7F07-47C3-AC45-D24864CE81AC}" dt="2022-09-07T20:26:05.996" v="6089" actId="1036"/>
          <ac:spMkLst>
            <pc:docMk/>
            <pc:sldMk cId="0" sldId="257"/>
            <ac:spMk id="67" creationId="{00000000-0000-0000-0000-000000000000}"/>
          </ac:spMkLst>
        </pc:spChg>
        <pc:spChg chg="mod">
          <ac:chgData name="Radan Elvis" userId="5b31cba2e395e017" providerId="LiveId" clId="{DD002C82-7F07-47C3-AC45-D24864CE81AC}" dt="2022-09-07T20:25:46.591" v="6043" actId="1036"/>
          <ac:spMkLst>
            <pc:docMk/>
            <pc:sldMk cId="0" sldId="257"/>
            <ac:spMk id="68" creationId="{00000000-0000-0000-0000-000000000000}"/>
          </ac:spMkLst>
        </pc:spChg>
        <pc:spChg chg="mod">
          <ac:chgData name="Radan Elvis" userId="5b31cba2e395e017" providerId="LiveId" clId="{DD002C82-7F07-47C3-AC45-D24864CE81AC}" dt="2022-09-07T19:54:07.261" v="5373" actId="1035"/>
          <ac:spMkLst>
            <pc:docMk/>
            <pc:sldMk cId="0" sldId="257"/>
            <ac:spMk id="69" creationId="{00000000-0000-0000-0000-000000000000}"/>
          </ac:spMkLst>
        </pc:spChg>
        <pc:spChg chg="mod">
          <ac:chgData name="Radan Elvis" userId="5b31cba2e395e017" providerId="LiveId" clId="{DD002C82-7F07-47C3-AC45-D24864CE81AC}" dt="2022-09-07T20:14:12.304" v="5885" actId="1036"/>
          <ac:spMkLst>
            <pc:docMk/>
            <pc:sldMk cId="0" sldId="257"/>
            <ac:spMk id="70" creationId="{00000000-0000-0000-0000-000000000000}"/>
          </ac:spMkLst>
        </pc:spChg>
        <pc:spChg chg="mod">
          <ac:chgData name="Radan Elvis" userId="5b31cba2e395e017" providerId="LiveId" clId="{DD002C82-7F07-47C3-AC45-D24864CE81AC}" dt="2022-09-07T20:26:22.292" v="6118" actId="1035"/>
          <ac:spMkLst>
            <pc:docMk/>
            <pc:sldMk cId="0" sldId="257"/>
            <ac:spMk id="71" creationId="{00000000-0000-0000-0000-000000000000}"/>
          </ac:spMkLst>
        </pc:spChg>
        <pc:spChg chg="mod">
          <ac:chgData name="Radan Elvis" userId="5b31cba2e395e017" providerId="LiveId" clId="{DD002C82-7F07-47C3-AC45-D24864CE81AC}" dt="2022-09-07T20:26:05.996" v="6089" actId="1036"/>
          <ac:spMkLst>
            <pc:docMk/>
            <pc:sldMk cId="0" sldId="257"/>
            <ac:spMk id="72" creationId="{00000000-0000-0000-0000-000000000000}"/>
          </ac:spMkLst>
        </pc:spChg>
        <pc:spChg chg="mod">
          <ac:chgData name="Radan Elvis" userId="5b31cba2e395e017" providerId="LiveId" clId="{DD002C82-7F07-47C3-AC45-D24864CE81AC}" dt="2022-09-07T20:25:46.591" v="6043" actId="1036"/>
          <ac:spMkLst>
            <pc:docMk/>
            <pc:sldMk cId="0" sldId="257"/>
            <ac:spMk id="73" creationId="{00000000-0000-0000-0000-000000000000}"/>
          </ac:spMkLst>
        </pc:spChg>
        <pc:spChg chg="mod">
          <ac:chgData name="Radan Elvis" userId="5b31cba2e395e017" providerId="LiveId" clId="{DD002C82-7F07-47C3-AC45-D24864CE81AC}" dt="2022-09-07T20:25:29.988" v="6013" actId="1035"/>
          <ac:spMkLst>
            <pc:docMk/>
            <pc:sldMk cId="0" sldId="257"/>
            <ac:spMk id="74" creationId="{00000000-0000-0000-0000-000000000000}"/>
          </ac:spMkLst>
        </pc:spChg>
        <pc:spChg chg="del mod">
          <ac:chgData name="Radan Elvis" userId="5b31cba2e395e017" providerId="LiveId" clId="{DD002C82-7F07-47C3-AC45-D24864CE81AC}" dt="2022-09-05T18:53:11.859" v="711" actId="478"/>
          <ac:spMkLst>
            <pc:docMk/>
            <pc:sldMk cId="0" sldId="257"/>
            <ac:spMk id="75" creationId="{00000000-0000-0000-0000-000000000000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75" creationId="{69F8C676-FDCC-4CC1-A278-AAFC03704D10}"/>
          </ac:spMkLst>
        </pc:spChg>
        <pc:spChg chg="del">
          <ac:chgData name="Radan Elvis" userId="5b31cba2e395e017" providerId="LiveId" clId="{DD002C82-7F07-47C3-AC45-D24864CE81AC}" dt="2022-09-05T18:53:29.355" v="756" actId="478"/>
          <ac:spMkLst>
            <pc:docMk/>
            <pc:sldMk cId="0" sldId="257"/>
            <ac:spMk id="76" creationId="{00000000-0000-0000-0000-000000000000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76" creationId="{0A4F6430-10EE-45A2-98C9-7DD913538A18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77" creationId="{623558B4-233F-4A1A-B0CF-79DE371E193B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78" creationId="{2ED68729-2ECB-4100-ADD3-E4543F05E35B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79" creationId="{DD8EE347-E1F0-467F-87D6-6E598BED819F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80" creationId="{9FA1F15B-54AE-43CD-88CD-58648F74FAAD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81" creationId="{0BC910D5-F72D-46ED-9879-C3803A9A52F4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82" creationId="{7CFDB78C-DA71-4FD3-A834-1EAF648DD566}"/>
          </ac:spMkLst>
        </pc:spChg>
        <pc:spChg chg="add del mod">
          <ac:chgData name="Radan Elvis" userId="5b31cba2e395e017" providerId="LiveId" clId="{DD002C82-7F07-47C3-AC45-D24864CE81AC}" dt="2022-09-06T01:32:34.724" v="2832" actId="478"/>
          <ac:spMkLst>
            <pc:docMk/>
            <pc:sldMk cId="0" sldId="257"/>
            <ac:spMk id="83" creationId="{026D9186-A051-4E53-93E1-FDF5DE115777}"/>
          </ac:spMkLst>
        </pc:spChg>
        <pc:spChg chg="add del mod">
          <ac:chgData name="Radan Elvis" userId="5b31cba2e395e017" providerId="LiveId" clId="{DD002C82-7F07-47C3-AC45-D24864CE81AC}" dt="2022-09-06T01:32:31.878" v="2831" actId="478"/>
          <ac:spMkLst>
            <pc:docMk/>
            <pc:sldMk cId="0" sldId="257"/>
            <ac:spMk id="84" creationId="{0F9F57BE-5EAA-4AD0-99E7-F7B18125B57A}"/>
          </ac:spMkLst>
        </pc:spChg>
        <pc:spChg chg="add mod">
          <ac:chgData name="Radan Elvis" userId="5b31cba2e395e017" providerId="LiveId" clId="{DD002C82-7F07-47C3-AC45-D24864CE81AC}" dt="2022-09-07T19:53:08.057" v="5307" actId="6549"/>
          <ac:spMkLst>
            <pc:docMk/>
            <pc:sldMk cId="0" sldId="257"/>
            <ac:spMk id="85" creationId="{1AF7BEF2-B828-457A-BA64-D459CD420540}"/>
          </ac:spMkLst>
        </pc:spChg>
        <pc:spChg chg="add del mod">
          <ac:chgData name="Radan Elvis" userId="5b31cba2e395e017" providerId="LiveId" clId="{DD002C82-7F07-47C3-AC45-D24864CE81AC}" dt="2022-09-06T01:34:26.569" v="2929" actId="478"/>
          <ac:spMkLst>
            <pc:docMk/>
            <pc:sldMk cId="0" sldId="257"/>
            <ac:spMk id="85" creationId="{FD7EAC76-EE18-41E0-9954-AF65867257E2}"/>
          </ac:spMkLst>
        </pc:spChg>
        <pc:spChg chg="add del mod">
          <ac:chgData name="Radan Elvis" userId="5b31cba2e395e017" providerId="LiveId" clId="{DD002C82-7F07-47C3-AC45-D24864CE81AC}" dt="2022-09-06T01:34:24.454" v="2927" actId="478"/>
          <ac:spMkLst>
            <pc:docMk/>
            <pc:sldMk cId="0" sldId="257"/>
            <ac:spMk id="86" creationId="{290A1887-3F60-407B-8FC5-D0B4AE70640C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87" creationId="{3C6AB249-FB01-4C1D-8023-22E537C5A06F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88" creationId="{D09B4C9A-AABB-43CA-9D99-39BAC0BD9C81}"/>
          </ac:spMkLst>
        </pc:spChg>
        <pc:spChg chg="add del mod">
          <ac:chgData name="Radan Elvis" userId="5b31cba2e395e017" providerId="LiveId" clId="{DD002C82-7F07-47C3-AC45-D24864CE81AC}" dt="2022-09-06T01:39:10.461" v="3126" actId="478"/>
          <ac:spMkLst>
            <pc:docMk/>
            <pc:sldMk cId="0" sldId="257"/>
            <ac:spMk id="89" creationId="{BD9D522D-2080-4502-B1C2-291842D71DAA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90" creationId="{5A305DA1-BCC8-4220-A308-A4FE7C83A305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91" creationId="{753E9551-4B02-4AFE-B620-6C0C97C02003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94" creationId="{A6B98878-F0A7-4789-9ADD-A95C5FBCC391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95" creationId="{A121AD20-60C8-4730-8A15-C21A70DDE588}"/>
          </ac:spMkLst>
        </pc:spChg>
        <pc:spChg chg="add del mod">
          <ac:chgData name="Radan Elvis" userId="5b31cba2e395e017" providerId="LiveId" clId="{DD002C82-7F07-47C3-AC45-D24864CE81AC}" dt="2022-09-06T01:49:30.061" v="3464" actId="478"/>
          <ac:spMkLst>
            <pc:docMk/>
            <pc:sldMk cId="0" sldId="257"/>
            <ac:spMk id="99" creationId="{91EEEB19-5203-4F07-9B24-6F083B9BDA0C}"/>
          </ac:spMkLst>
        </pc:spChg>
        <pc:spChg chg="add mod">
          <ac:chgData name="Radan Elvis" userId="5b31cba2e395e017" providerId="LiveId" clId="{DD002C82-7F07-47C3-AC45-D24864CE81AC}" dt="2022-09-07T21:24:36.042" v="6224" actId="164"/>
          <ac:spMkLst>
            <pc:docMk/>
            <pc:sldMk cId="0" sldId="257"/>
            <ac:spMk id="100" creationId="{53C6D800-A4C5-4D94-B2D2-24EE5769B76D}"/>
          </ac:spMkLst>
        </pc:spChg>
        <pc:spChg chg="add del mod">
          <ac:chgData name="Radan Elvis" userId="5b31cba2e395e017" providerId="LiveId" clId="{DD002C82-7F07-47C3-AC45-D24864CE81AC}" dt="2022-09-06T01:49:27.130" v="3462" actId="478"/>
          <ac:spMkLst>
            <pc:docMk/>
            <pc:sldMk cId="0" sldId="257"/>
            <ac:spMk id="100" creationId="{EFB7CD6E-B581-40F6-BA13-52651324E33B}"/>
          </ac:spMkLst>
        </pc:spChg>
        <pc:spChg chg="add mod">
          <ac:chgData name="Radan Elvis" userId="5b31cba2e395e017" providerId="LiveId" clId="{DD002C82-7F07-47C3-AC45-D24864CE81AC}" dt="2022-09-07T21:24:36.042" v="6224" actId="164"/>
          <ac:spMkLst>
            <pc:docMk/>
            <pc:sldMk cId="0" sldId="257"/>
            <ac:spMk id="102" creationId="{C3B5568C-7B35-414D-A5F3-DE27FE3F6B6A}"/>
          </ac:spMkLst>
        </pc:spChg>
        <pc:spChg chg="add del mod">
          <ac:chgData name="Radan Elvis" userId="5b31cba2e395e017" providerId="LiveId" clId="{DD002C82-7F07-47C3-AC45-D24864CE81AC}" dt="2022-09-07T19:31:36.427" v="4839" actId="478"/>
          <ac:spMkLst>
            <pc:docMk/>
            <pc:sldMk cId="0" sldId="257"/>
            <ac:spMk id="103" creationId="{240DF679-B246-454A-A8C9-FB7ABFDE1ACC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104" creationId="{6EC15624-600F-40E0-83D5-CB43450D48BC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105" creationId="{9AC881BB-6C51-4D42-AA84-A69CBF2509F7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106" creationId="{39DDBA16-3912-4375-9A1F-0B867AACEA83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107" creationId="{FD709A58-BFA4-43AF-85CB-FABCA8535D5A}"/>
          </ac:spMkLst>
        </pc:spChg>
        <pc:spChg chg="add del mod">
          <ac:chgData name="Radan Elvis" userId="5b31cba2e395e017" providerId="LiveId" clId="{DD002C82-7F07-47C3-AC45-D24864CE81AC}" dt="2022-09-07T19:31:36.427" v="4839" actId="478"/>
          <ac:spMkLst>
            <pc:docMk/>
            <pc:sldMk cId="0" sldId="257"/>
            <ac:spMk id="109" creationId="{BD928ACD-872D-4E12-8BF6-DB6967694B52}"/>
          </ac:spMkLst>
        </pc:spChg>
        <pc:spChg chg="add mod">
          <ac:chgData name="Radan Elvis" userId="5b31cba2e395e017" providerId="LiveId" clId="{DD002C82-7F07-47C3-AC45-D24864CE81AC}" dt="2022-09-07T19:55:36.507" v="5421" actId="1036"/>
          <ac:spMkLst>
            <pc:docMk/>
            <pc:sldMk cId="0" sldId="257"/>
            <ac:spMk id="115" creationId="{D7DAF01B-0DFE-4FA7-9210-FF70991D27A9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116" creationId="{9D5D02C0-9D13-4E17-842E-317058E0CCAE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117" creationId="{3B2E0B58-F91E-40DB-B2B3-EBBA3CE38A34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118" creationId="{8ABAFCC5-3E70-43E7-A1CA-A262A66BBAAA}"/>
          </ac:spMkLst>
        </pc:spChg>
        <pc:spChg chg="add mod">
          <ac:chgData name="Radan Elvis" userId="5b31cba2e395e017" providerId="LiveId" clId="{DD002C82-7F07-47C3-AC45-D24864CE81AC}" dt="2022-09-07T21:24:24.443" v="6223" actId="164"/>
          <ac:spMkLst>
            <pc:docMk/>
            <pc:sldMk cId="0" sldId="257"/>
            <ac:spMk id="119" creationId="{16F753D3-3670-4212-B6CC-F87E8A73384B}"/>
          </ac:spMkLst>
        </pc:spChg>
        <pc:spChg chg="add del mod">
          <ac:chgData name="Radan Elvis" userId="5b31cba2e395e017" providerId="LiveId" clId="{DD002C82-7F07-47C3-AC45-D24864CE81AC}" dt="2022-09-07T20:26:56.021" v="6144" actId="478"/>
          <ac:spMkLst>
            <pc:docMk/>
            <pc:sldMk cId="0" sldId="257"/>
            <ac:spMk id="120" creationId="{9452DB21-8D56-4C52-B280-4C0D711FA5A4}"/>
          </ac:spMkLst>
        </pc:spChg>
        <pc:spChg chg="add mod">
          <ac:chgData name="Radan Elvis" userId="5b31cba2e395e017" providerId="LiveId" clId="{DD002C82-7F07-47C3-AC45-D24864CE81AC}" dt="2022-09-07T20:29:05.456" v="6217" actId="1076"/>
          <ac:spMkLst>
            <pc:docMk/>
            <pc:sldMk cId="0" sldId="257"/>
            <ac:spMk id="121" creationId="{241901AE-85F3-4A25-9AE6-AFFCC4F96A42}"/>
          </ac:spMkLst>
        </pc:spChg>
        <pc:grpChg chg="add mod">
          <ac:chgData name="Radan Elvis" userId="5b31cba2e395e017" providerId="LiveId" clId="{DD002C82-7F07-47C3-AC45-D24864CE81AC}" dt="2022-09-07T21:24:24.443" v="6223" actId="164"/>
          <ac:grpSpMkLst>
            <pc:docMk/>
            <pc:sldMk cId="0" sldId="257"/>
            <ac:grpSpMk id="2" creationId="{F0FC3174-CB15-46DD-8615-672AB0E3D1D5}"/>
          </ac:grpSpMkLst>
        </pc:grpChg>
        <pc:grpChg chg="add mod">
          <ac:chgData name="Radan Elvis" userId="5b31cba2e395e017" providerId="LiveId" clId="{DD002C82-7F07-47C3-AC45-D24864CE81AC}" dt="2022-09-07T21:24:36.042" v="6224" actId="164"/>
          <ac:grpSpMkLst>
            <pc:docMk/>
            <pc:sldMk cId="0" sldId="257"/>
            <ac:grpSpMk id="8" creationId="{9BD750E3-45CC-4F38-808D-971DFBF25BB6}"/>
          </ac:grpSpMkLst>
        </pc:grpChg>
        <pc:picChg chg="add del mod">
          <ac:chgData name="Radan Elvis" userId="5b31cba2e395e017" providerId="LiveId" clId="{DD002C82-7F07-47C3-AC45-D24864CE81AC}" dt="2022-09-05T18:45:32.192" v="452" actId="478"/>
          <ac:picMkLst>
            <pc:docMk/>
            <pc:sldMk cId="0" sldId="257"/>
            <ac:picMk id="3" creationId="{76DBED10-1AC4-4164-94F6-C006A7428BC3}"/>
          </ac:picMkLst>
        </pc:picChg>
        <pc:picChg chg="add mod">
          <ac:chgData name="Radan Elvis" userId="5b31cba2e395e017" providerId="LiveId" clId="{DD002C82-7F07-47C3-AC45-D24864CE81AC}" dt="2022-09-07T21:24:24.443" v="6223" actId="164"/>
          <ac:picMkLst>
            <pc:docMk/>
            <pc:sldMk cId="0" sldId="257"/>
            <ac:picMk id="3" creationId="{BB7BD6D2-A5D7-464B-BCD4-B99D28DB3171}"/>
          </ac:picMkLst>
        </pc:picChg>
        <pc:picChg chg="add mod modCrop">
          <ac:chgData name="Radan Elvis" userId="5b31cba2e395e017" providerId="LiveId" clId="{DD002C82-7F07-47C3-AC45-D24864CE81AC}" dt="2022-09-07T21:24:36.042" v="6224" actId="164"/>
          <ac:picMkLst>
            <pc:docMk/>
            <pc:sldMk cId="0" sldId="257"/>
            <ac:picMk id="4" creationId="{7803B58B-2C76-4892-90B6-18AE9197F4F7}"/>
          </ac:picMkLst>
        </pc:picChg>
        <pc:picChg chg="add del mod">
          <ac:chgData name="Radan Elvis" userId="5b31cba2e395e017" providerId="LiveId" clId="{DD002C82-7F07-47C3-AC45-D24864CE81AC}" dt="2022-09-05T18:51:47.920" v="631" actId="478"/>
          <ac:picMkLst>
            <pc:docMk/>
            <pc:sldMk cId="0" sldId="257"/>
            <ac:picMk id="5" creationId="{04795B42-A747-423E-AE64-F4B1A16294C9}"/>
          </ac:picMkLst>
        </pc:picChg>
        <pc:picChg chg="add del mod">
          <ac:chgData name="Radan Elvis" userId="5b31cba2e395e017" providerId="LiveId" clId="{DD002C82-7F07-47C3-AC45-D24864CE81AC}" dt="2022-09-06T00:53:37.021" v="1118" actId="478"/>
          <ac:picMkLst>
            <pc:docMk/>
            <pc:sldMk cId="0" sldId="257"/>
            <ac:picMk id="5" creationId="{CA22BEC0-7FE4-4515-B1CD-6C65327D000D}"/>
          </ac:picMkLst>
        </pc:picChg>
        <pc:picChg chg="add mod modCrop">
          <ac:chgData name="Radan Elvis" userId="5b31cba2e395e017" providerId="LiveId" clId="{DD002C82-7F07-47C3-AC45-D24864CE81AC}" dt="2022-09-07T20:26:32.022" v="6141" actId="1036"/>
          <ac:picMkLst>
            <pc:docMk/>
            <pc:sldMk cId="0" sldId="257"/>
            <ac:picMk id="5" creationId="{EE88493D-1220-4578-A852-B5703CBD6EC8}"/>
          </ac:picMkLst>
        </pc:picChg>
        <pc:picChg chg="add mod modCrop">
          <ac:chgData name="Radan Elvis" userId="5b31cba2e395e017" providerId="LiveId" clId="{DD002C82-7F07-47C3-AC45-D24864CE81AC}" dt="2022-09-07T21:24:36.042" v="6224" actId="164"/>
          <ac:picMkLst>
            <pc:docMk/>
            <pc:sldMk cId="0" sldId="257"/>
            <ac:picMk id="6" creationId="{0C5817B7-4924-49F6-AE61-BB0E2B88C7F3}"/>
          </ac:picMkLst>
        </pc:picChg>
        <pc:picChg chg="add mod">
          <ac:chgData name="Radan Elvis" userId="5b31cba2e395e017" providerId="LiveId" clId="{DD002C82-7F07-47C3-AC45-D24864CE81AC}" dt="2022-09-07T21:24:24.443" v="6223" actId="164"/>
          <ac:picMkLst>
            <pc:docMk/>
            <pc:sldMk cId="0" sldId="257"/>
            <ac:picMk id="7" creationId="{0DCA0D0B-99EA-417B-BEB7-2C11E49FFE7C}"/>
          </ac:picMkLst>
        </pc:picChg>
        <pc:picChg chg="add del mod">
          <ac:chgData name="Radan Elvis" userId="5b31cba2e395e017" providerId="LiveId" clId="{DD002C82-7F07-47C3-AC45-D24864CE81AC}" dt="2022-09-05T19:07:06.858" v="920" actId="478"/>
          <ac:picMkLst>
            <pc:docMk/>
            <pc:sldMk cId="0" sldId="257"/>
            <ac:picMk id="7" creationId="{63B79C6B-7C49-4A8F-9EBF-6E81B27D6463}"/>
          </ac:picMkLst>
        </pc:picChg>
        <pc:picChg chg="add mod">
          <ac:chgData name="Radan Elvis" userId="5b31cba2e395e017" providerId="LiveId" clId="{DD002C82-7F07-47C3-AC45-D24864CE81AC}" dt="2022-09-07T20:12:27.207" v="5860" actId="1036"/>
          <ac:picMkLst>
            <pc:docMk/>
            <pc:sldMk cId="0" sldId="257"/>
            <ac:picMk id="9" creationId="{808FF4F3-394C-4272-8164-0A7292FD1CA7}"/>
          </ac:picMkLst>
        </pc:picChg>
        <pc:picChg chg="add mod">
          <ac:chgData name="Radan Elvis" userId="5b31cba2e395e017" providerId="LiveId" clId="{DD002C82-7F07-47C3-AC45-D24864CE81AC}" dt="2022-09-07T21:24:24.443" v="6223" actId="164"/>
          <ac:picMkLst>
            <pc:docMk/>
            <pc:sldMk cId="0" sldId="257"/>
            <ac:picMk id="10" creationId="{BD025F16-1EAA-4163-8FBC-C5E489DEEAA8}"/>
          </ac:picMkLst>
        </pc:picChg>
        <pc:picChg chg="add mod">
          <ac:chgData name="Radan Elvis" userId="5b31cba2e395e017" providerId="LiveId" clId="{DD002C82-7F07-47C3-AC45-D24864CE81AC}" dt="2022-09-07T20:12:27.207" v="5860" actId="1036"/>
          <ac:picMkLst>
            <pc:docMk/>
            <pc:sldMk cId="0" sldId="257"/>
            <ac:picMk id="11" creationId="{094820D4-025A-4AE6-9277-1EC7E984D4F8}"/>
          </ac:picMkLst>
        </pc:picChg>
        <pc:picChg chg="add mod">
          <ac:chgData name="Radan Elvis" userId="5b31cba2e395e017" providerId="LiveId" clId="{DD002C82-7F07-47C3-AC45-D24864CE81AC}" dt="2022-09-07T20:12:27.207" v="5860" actId="1036"/>
          <ac:picMkLst>
            <pc:docMk/>
            <pc:sldMk cId="0" sldId="257"/>
            <ac:picMk id="13" creationId="{8F50D1CE-34AA-4BFA-87F6-304CC89E0012}"/>
          </ac:picMkLst>
        </pc:picChg>
        <pc:picChg chg="add mod">
          <ac:chgData name="Radan Elvis" userId="5b31cba2e395e017" providerId="LiveId" clId="{DD002C82-7F07-47C3-AC45-D24864CE81AC}" dt="2022-09-07T21:24:24.443" v="6223" actId="164"/>
          <ac:picMkLst>
            <pc:docMk/>
            <pc:sldMk cId="0" sldId="257"/>
            <ac:picMk id="14" creationId="{73916252-1995-4A02-ADFD-C9F3F6FFF6B3}"/>
          </ac:picMkLst>
        </pc:picChg>
        <pc:picChg chg="add mod modCrop">
          <ac:chgData name="Radan Elvis" userId="5b31cba2e395e017" providerId="LiveId" clId="{DD002C82-7F07-47C3-AC45-D24864CE81AC}" dt="2022-09-07T20:12:27.207" v="5860" actId="1036"/>
          <ac:picMkLst>
            <pc:docMk/>
            <pc:sldMk cId="0" sldId="257"/>
            <ac:picMk id="15" creationId="{20062835-CDB3-45DC-A49E-2C3F99369CC0}"/>
          </ac:picMkLst>
        </pc:picChg>
        <pc:picChg chg="add mod">
          <ac:chgData name="Radan Elvis" userId="5b31cba2e395e017" providerId="LiveId" clId="{DD002C82-7F07-47C3-AC45-D24864CE81AC}" dt="2022-09-07T20:12:27.207" v="5860" actId="1036"/>
          <ac:picMkLst>
            <pc:docMk/>
            <pc:sldMk cId="0" sldId="257"/>
            <ac:picMk id="17" creationId="{21382012-B4CF-4250-9559-BC78D88E5D78}"/>
          </ac:picMkLst>
        </pc:picChg>
        <pc:picChg chg="add mod">
          <ac:chgData name="Radan Elvis" userId="5b31cba2e395e017" providerId="LiveId" clId="{DD002C82-7F07-47C3-AC45-D24864CE81AC}" dt="2022-09-07T20:12:27.207" v="5860" actId="1036"/>
          <ac:picMkLst>
            <pc:docMk/>
            <pc:sldMk cId="0" sldId="257"/>
            <ac:picMk id="19" creationId="{437A9ED2-422D-4ABA-BC00-33BB5C465176}"/>
          </ac:picMkLst>
        </pc:picChg>
        <pc:picChg chg="add mod modCrop">
          <ac:chgData name="Radan Elvis" userId="5b31cba2e395e017" providerId="LiveId" clId="{DD002C82-7F07-47C3-AC45-D24864CE81AC}" dt="2022-09-07T20:12:54.414" v="5861" actId="732"/>
          <ac:picMkLst>
            <pc:docMk/>
            <pc:sldMk cId="0" sldId="257"/>
            <ac:picMk id="21" creationId="{68C31543-20E8-45F7-8D88-37849C498B5D}"/>
          </ac:picMkLst>
        </pc:picChg>
        <pc:picChg chg="add del mod">
          <ac:chgData name="Radan Elvis" userId="5b31cba2e395e017" providerId="LiveId" clId="{DD002C82-7F07-47C3-AC45-D24864CE81AC}" dt="2022-09-05T19:08:51.373" v="922" actId="478"/>
          <ac:picMkLst>
            <pc:docMk/>
            <pc:sldMk cId="0" sldId="257"/>
            <ac:picMk id="41" creationId="{F5D340C8-4134-486D-93A5-3ABC08DCC386}"/>
          </ac:picMkLst>
        </pc:picChg>
        <pc:picChg chg="add mod">
          <ac:chgData name="Radan Elvis" userId="5b31cba2e395e017" providerId="LiveId" clId="{DD002C82-7F07-47C3-AC45-D24864CE81AC}" dt="2022-09-07T20:12:27.207" v="5860" actId="1036"/>
          <ac:picMkLst>
            <pc:docMk/>
            <pc:sldMk cId="0" sldId="257"/>
            <ac:picMk id="42" creationId="{D138F380-E834-4965-B1A4-B81FF4B69310}"/>
          </ac:picMkLst>
        </pc:picChg>
        <pc:picChg chg="add mod">
          <ac:chgData name="Radan Elvis" userId="5b31cba2e395e017" providerId="LiveId" clId="{DD002C82-7F07-47C3-AC45-D24864CE81AC}" dt="2022-09-07T20:12:27.207" v="5860" actId="1036"/>
          <ac:picMkLst>
            <pc:docMk/>
            <pc:sldMk cId="0" sldId="257"/>
            <ac:picMk id="43" creationId="{B9C12E3D-39BB-47DD-B217-3C0FCB87C889}"/>
          </ac:picMkLst>
        </pc:picChg>
        <pc:picChg chg="add mod">
          <ac:chgData name="Radan Elvis" userId="5b31cba2e395e017" providerId="LiveId" clId="{DD002C82-7F07-47C3-AC45-D24864CE81AC}" dt="2022-09-07T20:12:27.207" v="5860" actId="1036"/>
          <ac:picMkLst>
            <pc:docMk/>
            <pc:sldMk cId="0" sldId="257"/>
            <ac:picMk id="44" creationId="{262F3872-3104-41A8-BAC9-4B11E827DF24}"/>
          </ac:picMkLst>
        </pc:picChg>
        <pc:picChg chg="add mod">
          <ac:chgData name="Radan Elvis" userId="5b31cba2e395e017" providerId="LiveId" clId="{DD002C82-7F07-47C3-AC45-D24864CE81AC}" dt="2022-09-07T20:12:27.207" v="5860" actId="1036"/>
          <ac:picMkLst>
            <pc:docMk/>
            <pc:sldMk cId="0" sldId="257"/>
            <ac:picMk id="46" creationId="{CE037E8B-768B-49CC-B2C7-82300124F864}"/>
          </ac:picMkLst>
        </pc:picChg>
        <pc:picChg chg="add mod modCrop">
          <ac:chgData name="Radan Elvis" userId="5b31cba2e395e017" providerId="LiveId" clId="{DD002C82-7F07-47C3-AC45-D24864CE81AC}" dt="2022-09-07T21:24:36.042" v="6224" actId="164"/>
          <ac:picMkLst>
            <pc:docMk/>
            <pc:sldMk cId="0" sldId="257"/>
            <ac:picMk id="89" creationId="{8A74ED5B-9391-4CF0-B3C6-DAC25B5C1876}"/>
          </ac:picMkLst>
        </pc:picChg>
        <pc:picChg chg="add mod modCrop">
          <ac:chgData name="Radan Elvis" userId="5b31cba2e395e017" providerId="LiveId" clId="{DD002C82-7F07-47C3-AC45-D24864CE81AC}" dt="2022-09-07T21:24:36.042" v="6224" actId="164"/>
          <ac:picMkLst>
            <pc:docMk/>
            <pc:sldMk cId="0" sldId="257"/>
            <ac:picMk id="99" creationId="{E9D69F6C-F7D6-4CF9-95DE-03539D1273E8}"/>
          </ac:picMkLst>
        </pc:pic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22" creationId="{FDA2E820-60EB-41D3-9B54-B5551054AEDF}"/>
          </ac:cxnSpMkLst>
        </pc:cxn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28" creationId="{01AC0F2C-99C2-4EA8-8E5A-CDFF0735ED59}"/>
          </ac:cxnSpMkLst>
        </pc:cxn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92" creationId="{E66EB494-9978-40BA-B6DB-9B1D3EA001AD}"/>
          </ac:cxnSpMkLst>
        </pc:cxn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93" creationId="{7FCF4ED9-F704-4933-93AA-7A9A27922D9B}"/>
          </ac:cxnSpMkLst>
        </pc:cxn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96" creationId="{FCC413D6-765D-401C-8A30-314AE3426CF8}"/>
          </ac:cxnSpMkLst>
        </pc:cxn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97" creationId="{FC6FDF80-FF68-42CD-9676-3D05AE053044}"/>
          </ac:cxnSpMkLst>
        </pc:cxn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98" creationId="{8DF00598-498D-4015-BEBB-768ABC8F58FB}"/>
          </ac:cxnSpMkLst>
        </pc:cxn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101" creationId="{237E0932-9DD6-4F67-92BA-CCEE6104087E}"/>
          </ac:cxnSpMkLst>
        </pc:cxn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108" creationId="{188F723C-89A3-4FB0-A6A2-283152EF74F2}"/>
          </ac:cxnSpMkLst>
        </pc:cxn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110" creationId="{03FC5C36-95FC-4FFB-B4A5-43150657420D}"/>
          </ac:cxnSpMkLst>
        </pc:cxnChg>
        <pc:cxnChg chg="add mod">
          <ac:chgData name="Radan Elvis" userId="5b31cba2e395e017" providerId="LiveId" clId="{DD002C82-7F07-47C3-AC45-D24864CE81AC}" dt="2022-09-07T21:24:36.042" v="6224" actId="164"/>
          <ac:cxnSpMkLst>
            <pc:docMk/>
            <pc:sldMk cId="0" sldId="257"/>
            <ac:cxnSpMk id="111" creationId="{306A01B6-C808-40C7-BDDC-9E3588772EEA}"/>
          </ac:cxnSpMkLst>
        </pc:cxnChg>
        <pc:cxnChg chg="add mod">
          <ac:chgData name="Radan Elvis" userId="5b31cba2e395e017" providerId="LiveId" clId="{DD002C82-7F07-47C3-AC45-D24864CE81AC}" dt="2022-09-07T21:24:24.443" v="6223" actId="164"/>
          <ac:cxnSpMkLst>
            <pc:docMk/>
            <pc:sldMk cId="0" sldId="257"/>
            <ac:cxnSpMk id="112" creationId="{61C5914F-C6F9-437D-80FA-14A55744F58B}"/>
          </ac:cxnSpMkLst>
        </pc:cxnChg>
        <pc:cxnChg chg="add mod">
          <ac:chgData name="Radan Elvis" userId="5b31cba2e395e017" providerId="LiveId" clId="{DD002C82-7F07-47C3-AC45-D24864CE81AC}" dt="2022-09-07T21:24:36.042" v="6224" actId="164"/>
          <ac:cxnSpMkLst>
            <pc:docMk/>
            <pc:sldMk cId="0" sldId="257"/>
            <ac:cxnSpMk id="113" creationId="{060F4EFE-0A6C-41CB-A0D4-B3F98B3E79F8}"/>
          </ac:cxnSpMkLst>
        </pc:cxnChg>
        <pc:cxnChg chg="add mod">
          <ac:chgData name="Radan Elvis" userId="5b31cba2e395e017" providerId="LiveId" clId="{DD002C82-7F07-47C3-AC45-D24864CE81AC}" dt="2022-09-07T21:24:36.042" v="6224" actId="164"/>
          <ac:cxnSpMkLst>
            <pc:docMk/>
            <pc:sldMk cId="0" sldId="257"/>
            <ac:cxnSpMk id="114" creationId="{85DF9696-C959-440E-A6F3-FB6C31698352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431" y="685800"/>
            <a:ext cx="2571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383441716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383441716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383441716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383441716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224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104478" y="6253648"/>
            <a:ext cx="30191100" cy="17239500"/>
          </a:xfrm>
          <a:prstGeom prst="rect">
            <a:avLst/>
          </a:prstGeom>
        </p:spPr>
        <p:txBody>
          <a:bodyPr spcFirstLastPara="1" wrap="square" lIns="458600" tIns="458600" rIns="458600" bIns="4586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6100"/>
              <a:buNone/>
              <a:defRPr sz="26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6100"/>
              <a:buNone/>
              <a:defRPr sz="26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6100"/>
              <a:buNone/>
              <a:defRPr sz="26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6100"/>
              <a:buNone/>
              <a:defRPr sz="26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6100"/>
              <a:buNone/>
              <a:defRPr sz="26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6100"/>
              <a:buNone/>
              <a:defRPr sz="26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6100"/>
              <a:buNone/>
              <a:defRPr sz="26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6100"/>
              <a:buNone/>
              <a:defRPr sz="26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6100"/>
              <a:buNone/>
              <a:defRPr sz="261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104449" y="23803675"/>
            <a:ext cx="30191100" cy="6657000"/>
          </a:xfrm>
          <a:prstGeom prst="rect">
            <a:avLst/>
          </a:prstGeom>
        </p:spPr>
        <p:txBody>
          <a:bodyPr spcFirstLastPara="1" wrap="square" lIns="458600" tIns="458600" rIns="458600" bIns="4586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104449" y="9290289"/>
            <a:ext cx="30191100" cy="16491300"/>
          </a:xfrm>
          <a:prstGeom prst="rect">
            <a:avLst/>
          </a:prstGeom>
        </p:spPr>
        <p:txBody>
          <a:bodyPr spcFirstLastPara="1" wrap="square" lIns="458600" tIns="458600" rIns="458600" bIns="4586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200"/>
              <a:buNone/>
              <a:defRPr sz="602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200"/>
              <a:buNone/>
              <a:defRPr sz="60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200"/>
              <a:buNone/>
              <a:defRPr sz="60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200"/>
              <a:buNone/>
              <a:defRPr sz="60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200"/>
              <a:buNone/>
              <a:defRPr sz="60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200"/>
              <a:buNone/>
              <a:defRPr sz="60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200"/>
              <a:buNone/>
              <a:defRPr sz="60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200"/>
              <a:buNone/>
              <a:defRPr sz="60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200"/>
              <a:buNone/>
              <a:defRPr sz="60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104449" y="26475381"/>
            <a:ext cx="30191100" cy="10925700"/>
          </a:xfrm>
          <a:prstGeom prst="rect">
            <a:avLst/>
          </a:prstGeom>
        </p:spPr>
        <p:txBody>
          <a:bodyPr spcFirstLastPara="1" wrap="square" lIns="458600" tIns="458600" rIns="458600" bIns="458600" anchor="t" anchorCtr="0">
            <a:normAutofit/>
          </a:bodyPr>
          <a:lstStyle>
            <a:lvl1pPr marL="457200" lvl="0" indent="-800100" algn="ctr">
              <a:spcBef>
                <a:spcPts val="0"/>
              </a:spcBef>
              <a:spcAft>
                <a:spcPts val="0"/>
              </a:spcAft>
              <a:buSzPts val="9000"/>
              <a:buChar char="●"/>
              <a:defRPr/>
            </a:lvl1pPr>
            <a:lvl2pPr marL="914400" lvl="1" indent="-673100" algn="ctr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2pPr>
            <a:lvl3pPr marL="1371600" lvl="2" indent="-673100" algn="ctr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3pPr>
            <a:lvl4pPr marL="1828800" lvl="3" indent="-673100" algn="ctr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4pPr>
            <a:lvl5pPr marL="2286000" lvl="4" indent="-673100" algn="ctr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5pPr>
            <a:lvl6pPr marL="2743200" lvl="5" indent="-673100" algn="ctr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6pPr>
            <a:lvl7pPr marL="3200400" lvl="6" indent="-673100" algn="ctr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7pPr>
            <a:lvl8pPr marL="3657600" lvl="7" indent="-673100" algn="ctr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8pPr>
            <a:lvl9pPr marL="4114800" lvl="8" indent="-673100" algn="ctr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104449" y="18064882"/>
            <a:ext cx="30191100" cy="70704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100"/>
              <a:buNone/>
              <a:defRPr sz="181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09900"/>
          </a:xfrm>
          <a:prstGeom prst="rect">
            <a:avLst/>
          </a:prstGeom>
        </p:spPr>
        <p:txBody>
          <a:bodyPr spcFirstLastPara="1" wrap="square" lIns="458600" tIns="458600" rIns="458600" bIns="458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400"/>
          </a:xfrm>
          <a:prstGeom prst="rect">
            <a:avLst/>
          </a:prstGeom>
        </p:spPr>
        <p:txBody>
          <a:bodyPr spcFirstLastPara="1" wrap="square" lIns="458600" tIns="458600" rIns="458600" bIns="458600" anchor="t" anchorCtr="0">
            <a:normAutofit/>
          </a:bodyPr>
          <a:lstStyle>
            <a:lvl1pPr marL="457200" lvl="0" indent="-800100">
              <a:spcBef>
                <a:spcPts val="0"/>
              </a:spcBef>
              <a:spcAft>
                <a:spcPts val="0"/>
              </a:spcAft>
              <a:buSzPts val="9000"/>
              <a:buChar char="●"/>
              <a:defRPr/>
            </a:lvl1pPr>
            <a:lvl2pPr marL="914400" lvl="1" indent="-6731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2pPr>
            <a:lvl3pPr marL="1371600" lvl="2" indent="-6731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3pPr>
            <a:lvl4pPr marL="1828800" lvl="3" indent="-673100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4pPr>
            <a:lvl5pPr marL="2286000" lvl="4" indent="-6731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5pPr>
            <a:lvl6pPr marL="2743200" lvl="5" indent="-6731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6pPr>
            <a:lvl7pPr marL="3200400" lvl="6" indent="-673100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7pPr>
            <a:lvl8pPr marL="3657600" lvl="7" indent="-6731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8pPr>
            <a:lvl9pPr marL="4114800" lvl="8" indent="-6731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09900"/>
          </a:xfrm>
          <a:prstGeom prst="rect">
            <a:avLst/>
          </a:prstGeom>
        </p:spPr>
        <p:txBody>
          <a:bodyPr spcFirstLastPara="1" wrap="square" lIns="458600" tIns="458600" rIns="458600" bIns="458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14172900" cy="28694400"/>
          </a:xfrm>
          <a:prstGeom prst="rect">
            <a:avLst/>
          </a:prstGeom>
        </p:spPr>
        <p:txBody>
          <a:bodyPr spcFirstLastPara="1" wrap="square" lIns="458600" tIns="458600" rIns="458600" bIns="458600" anchor="t" anchorCtr="0">
            <a:normAutofit/>
          </a:bodyPr>
          <a:lstStyle>
            <a:lvl1pPr marL="457200" lvl="0" indent="-673100">
              <a:spcBef>
                <a:spcPts val="0"/>
              </a:spcBef>
              <a:spcAft>
                <a:spcPts val="0"/>
              </a:spcAft>
              <a:buSzPts val="7000"/>
              <a:buChar char="●"/>
              <a:defRPr sz="7000"/>
            </a:lvl1pPr>
            <a:lvl2pPr marL="914400" lvl="1" indent="-609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2pPr>
            <a:lvl3pPr marL="1371600" lvl="2" indent="-609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3pPr>
            <a:lvl4pPr marL="1828800" lvl="3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4pPr>
            <a:lvl5pPr marL="2286000" lvl="4" indent="-609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5pPr>
            <a:lvl6pPr marL="2743200" lvl="5" indent="-609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6pPr>
            <a:lvl7pPr marL="3200400" lvl="6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7pPr>
            <a:lvl8pPr marL="3657600" lvl="7" indent="-609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8pPr>
            <a:lvl9pPr marL="4114800" lvl="8" indent="-609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7122677" y="9679580"/>
            <a:ext cx="14172900" cy="28694400"/>
          </a:xfrm>
          <a:prstGeom prst="rect">
            <a:avLst/>
          </a:prstGeom>
        </p:spPr>
        <p:txBody>
          <a:bodyPr spcFirstLastPara="1" wrap="square" lIns="458600" tIns="458600" rIns="458600" bIns="458600" anchor="t" anchorCtr="0">
            <a:normAutofit/>
          </a:bodyPr>
          <a:lstStyle>
            <a:lvl1pPr marL="457200" lvl="0" indent="-673100">
              <a:spcBef>
                <a:spcPts val="0"/>
              </a:spcBef>
              <a:spcAft>
                <a:spcPts val="0"/>
              </a:spcAft>
              <a:buSzPts val="7000"/>
              <a:buChar char="●"/>
              <a:defRPr sz="7000"/>
            </a:lvl1pPr>
            <a:lvl2pPr marL="914400" lvl="1" indent="-609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2pPr>
            <a:lvl3pPr marL="1371600" lvl="2" indent="-609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3pPr>
            <a:lvl4pPr marL="1828800" lvl="3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4pPr>
            <a:lvl5pPr marL="2286000" lvl="4" indent="-609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5pPr>
            <a:lvl6pPr marL="2743200" lvl="5" indent="-609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6pPr>
            <a:lvl7pPr marL="3200400" lvl="6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7pPr>
            <a:lvl8pPr marL="3657600" lvl="7" indent="-609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8pPr>
            <a:lvl9pPr marL="4114800" lvl="8" indent="-609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09900"/>
          </a:xfrm>
          <a:prstGeom prst="rect">
            <a:avLst/>
          </a:prstGeom>
        </p:spPr>
        <p:txBody>
          <a:bodyPr spcFirstLastPara="1" wrap="square" lIns="458600" tIns="458600" rIns="458600" bIns="458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104449" y="4666457"/>
            <a:ext cx="9949500" cy="6347400"/>
          </a:xfrm>
          <a:prstGeom prst="rect">
            <a:avLst/>
          </a:prstGeom>
        </p:spPr>
        <p:txBody>
          <a:bodyPr spcFirstLastPara="1" wrap="square" lIns="458600" tIns="458600" rIns="458600" bIns="4586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104449" y="11671181"/>
            <a:ext cx="9949500" cy="26703600"/>
          </a:xfrm>
          <a:prstGeom prst="rect">
            <a:avLst/>
          </a:prstGeom>
        </p:spPr>
        <p:txBody>
          <a:bodyPr spcFirstLastPara="1" wrap="square" lIns="458600" tIns="458600" rIns="458600" bIns="458600" anchor="t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1pPr>
            <a:lvl2pPr marL="914400" lvl="1" indent="-609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2pPr>
            <a:lvl3pPr marL="1371600" lvl="2" indent="-609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3pPr>
            <a:lvl4pPr marL="1828800" lvl="3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4pPr>
            <a:lvl5pPr marL="2286000" lvl="4" indent="-609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5pPr>
            <a:lvl6pPr marL="2743200" lvl="5" indent="-609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6pPr>
            <a:lvl7pPr marL="3200400" lvl="6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7pPr>
            <a:lvl8pPr marL="3657600" lvl="7" indent="-609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8pPr>
            <a:lvl9pPr marL="4114800" lvl="8" indent="-609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737106" y="3780787"/>
            <a:ext cx="22563000" cy="343584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100"/>
              <a:buNone/>
              <a:defRPr sz="24100"/>
            </a:lvl1pPr>
            <a:lvl2pPr lvl="1">
              <a:spcBef>
                <a:spcPts val="0"/>
              </a:spcBef>
              <a:spcAft>
                <a:spcPts val="0"/>
              </a:spcAft>
              <a:buSzPts val="24100"/>
              <a:buNone/>
              <a:defRPr sz="24100"/>
            </a:lvl2pPr>
            <a:lvl3pPr lvl="2">
              <a:spcBef>
                <a:spcPts val="0"/>
              </a:spcBef>
              <a:spcAft>
                <a:spcPts val="0"/>
              </a:spcAft>
              <a:buSzPts val="24100"/>
              <a:buNone/>
              <a:defRPr sz="24100"/>
            </a:lvl3pPr>
            <a:lvl4pPr lvl="3">
              <a:spcBef>
                <a:spcPts val="0"/>
              </a:spcBef>
              <a:spcAft>
                <a:spcPts val="0"/>
              </a:spcAft>
              <a:buSzPts val="24100"/>
              <a:buNone/>
              <a:defRPr sz="24100"/>
            </a:lvl4pPr>
            <a:lvl5pPr lvl="4">
              <a:spcBef>
                <a:spcPts val="0"/>
              </a:spcBef>
              <a:spcAft>
                <a:spcPts val="0"/>
              </a:spcAft>
              <a:buSzPts val="24100"/>
              <a:buNone/>
              <a:defRPr sz="24100"/>
            </a:lvl5pPr>
            <a:lvl6pPr lvl="5">
              <a:spcBef>
                <a:spcPts val="0"/>
              </a:spcBef>
              <a:spcAft>
                <a:spcPts val="0"/>
              </a:spcAft>
              <a:buSzPts val="24100"/>
              <a:buNone/>
              <a:defRPr sz="24100"/>
            </a:lvl6pPr>
            <a:lvl7pPr lvl="6">
              <a:spcBef>
                <a:spcPts val="0"/>
              </a:spcBef>
              <a:spcAft>
                <a:spcPts val="0"/>
              </a:spcAft>
              <a:buSzPts val="24100"/>
              <a:buNone/>
              <a:defRPr sz="24100"/>
            </a:lvl7pPr>
            <a:lvl8pPr lvl="7">
              <a:spcBef>
                <a:spcPts val="0"/>
              </a:spcBef>
              <a:spcAft>
                <a:spcPts val="0"/>
              </a:spcAft>
              <a:buSzPts val="24100"/>
              <a:buNone/>
              <a:defRPr sz="24100"/>
            </a:lvl8pPr>
            <a:lvl9pPr lvl="8">
              <a:spcBef>
                <a:spcPts val="0"/>
              </a:spcBef>
              <a:spcAft>
                <a:spcPts val="0"/>
              </a:spcAft>
              <a:buSzPts val="24100"/>
              <a:buNone/>
              <a:defRPr sz="24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6200000" y="-1050"/>
            <a:ext cx="16200000" cy="432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58600" tIns="458600" rIns="458600" bIns="458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940748" y="10357375"/>
            <a:ext cx="14333400" cy="12449700"/>
          </a:xfrm>
          <a:prstGeom prst="rect">
            <a:avLst/>
          </a:prstGeom>
        </p:spPr>
        <p:txBody>
          <a:bodyPr spcFirstLastPara="1" wrap="square" lIns="458600" tIns="458600" rIns="458600" bIns="4586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940748" y="23542887"/>
            <a:ext cx="14333400" cy="10373400"/>
          </a:xfrm>
          <a:prstGeom prst="rect">
            <a:avLst/>
          </a:prstGeom>
        </p:spPr>
        <p:txBody>
          <a:bodyPr spcFirstLastPara="1" wrap="square" lIns="458600" tIns="458600" rIns="458600" bIns="4586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7502165" y="6081470"/>
            <a:ext cx="13595400" cy="310353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marL="457200" lvl="0" indent="-800100">
              <a:spcBef>
                <a:spcPts val="0"/>
              </a:spcBef>
              <a:spcAft>
                <a:spcPts val="0"/>
              </a:spcAft>
              <a:buSzPts val="9000"/>
              <a:buChar char="●"/>
              <a:defRPr/>
            </a:lvl1pPr>
            <a:lvl2pPr marL="914400" lvl="1" indent="-6731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2pPr>
            <a:lvl3pPr marL="1371600" lvl="2" indent="-6731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3pPr>
            <a:lvl4pPr marL="1828800" lvl="3" indent="-673100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4pPr>
            <a:lvl5pPr marL="2286000" lvl="4" indent="-6731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5pPr>
            <a:lvl6pPr marL="2743200" lvl="5" indent="-6731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6pPr>
            <a:lvl7pPr marL="3200400" lvl="6" indent="-673100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7pPr>
            <a:lvl8pPr marL="3657600" lvl="7" indent="-6731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8pPr>
            <a:lvl9pPr marL="4114800" lvl="8" indent="-6731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104449" y="35532388"/>
            <a:ext cx="21255300" cy="50823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8600" tIns="458600" rIns="458600" bIns="458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None/>
              <a:defRPr sz="1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None/>
              <a:defRPr sz="14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None/>
              <a:defRPr sz="14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None/>
              <a:defRPr sz="14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None/>
              <a:defRPr sz="14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None/>
              <a:defRPr sz="14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None/>
              <a:defRPr sz="14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None/>
              <a:defRPr sz="14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None/>
              <a:defRPr sz="1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8600" tIns="458600" rIns="458600" bIns="458600" anchor="t" anchorCtr="0">
            <a:normAutofit/>
          </a:bodyPr>
          <a:lstStyle>
            <a:lvl1pPr marL="457200" lvl="0" indent="-800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Char char="●"/>
              <a:defRPr sz="9000">
                <a:solidFill>
                  <a:schemeClr val="dk2"/>
                </a:solidFill>
              </a:defRPr>
            </a:lvl1pPr>
            <a:lvl2pPr marL="914400" lvl="1" indent="-673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○"/>
              <a:defRPr sz="7000">
                <a:solidFill>
                  <a:schemeClr val="dk2"/>
                </a:solidFill>
              </a:defRPr>
            </a:lvl2pPr>
            <a:lvl3pPr marL="1371600" lvl="2" indent="-673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■"/>
              <a:defRPr sz="7000">
                <a:solidFill>
                  <a:schemeClr val="dk2"/>
                </a:solidFill>
              </a:defRPr>
            </a:lvl3pPr>
            <a:lvl4pPr marL="1828800" lvl="3" indent="-673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●"/>
              <a:defRPr sz="7000">
                <a:solidFill>
                  <a:schemeClr val="dk2"/>
                </a:solidFill>
              </a:defRPr>
            </a:lvl4pPr>
            <a:lvl5pPr marL="2286000" lvl="4" indent="-673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○"/>
              <a:defRPr sz="7000">
                <a:solidFill>
                  <a:schemeClr val="dk2"/>
                </a:solidFill>
              </a:defRPr>
            </a:lvl5pPr>
            <a:lvl6pPr marL="2743200" lvl="5" indent="-673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■"/>
              <a:defRPr sz="7000">
                <a:solidFill>
                  <a:schemeClr val="dk2"/>
                </a:solidFill>
              </a:defRPr>
            </a:lvl6pPr>
            <a:lvl7pPr marL="3200400" lvl="6" indent="-673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●"/>
              <a:defRPr sz="7000">
                <a:solidFill>
                  <a:schemeClr val="dk2"/>
                </a:solidFill>
              </a:defRPr>
            </a:lvl7pPr>
            <a:lvl8pPr marL="3657600" lvl="7" indent="-673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○"/>
              <a:defRPr sz="7000">
                <a:solidFill>
                  <a:schemeClr val="dk2"/>
                </a:solidFill>
              </a:defRPr>
            </a:lvl8pPr>
            <a:lvl9pPr marL="4114800" lvl="8" indent="-673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■"/>
              <a:defRPr sz="7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8600" tIns="458600" rIns="458600" bIns="458600" anchor="ctr" anchorCtr="0">
            <a:normAutofit/>
          </a:bodyPr>
          <a:lstStyle>
            <a:lvl1pPr lvl="0" algn="r">
              <a:buNone/>
              <a:defRPr sz="5000">
                <a:solidFill>
                  <a:schemeClr val="dk2"/>
                </a:solidFill>
              </a:defRPr>
            </a:lvl1pPr>
            <a:lvl2pPr lvl="1" algn="r">
              <a:buNone/>
              <a:defRPr sz="5000">
                <a:solidFill>
                  <a:schemeClr val="dk2"/>
                </a:solidFill>
              </a:defRPr>
            </a:lvl2pPr>
            <a:lvl3pPr lvl="2" algn="r">
              <a:buNone/>
              <a:defRPr sz="5000">
                <a:solidFill>
                  <a:schemeClr val="dk2"/>
                </a:solidFill>
              </a:defRPr>
            </a:lvl3pPr>
            <a:lvl4pPr lvl="3" algn="r">
              <a:buNone/>
              <a:defRPr sz="5000">
                <a:solidFill>
                  <a:schemeClr val="dk2"/>
                </a:solidFill>
              </a:defRPr>
            </a:lvl4pPr>
            <a:lvl5pPr lvl="4" algn="r">
              <a:buNone/>
              <a:defRPr sz="5000">
                <a:solidFill>
                  <a:schemeClr val="dk2"/>
                </a:solidFill>
              </a:defRPr>
            </a:lvl5pPr>
            <a:lvl6pPr lvl="5" algn="r">
              <a:buNone/>
              <a:defRPr sz="5000">
                <a:solidFill>
                  <a:schemeClr val="dk2"/>
                </a:solidFill>
              </a:defRPr>
            </a:lvl6pPr>
            <a:lvl7pPr lvl="6" algn="r">
              <a:buNone/>
              <a:defRPr sz="5000">
                <a:solidFill>
                  <a:schemeClr val="dk2"/>
                </a:solidFill>
              </a:defRPr>
            </a:lvl7pPr>
            <a:lvl8pPr lvl="7" algn="r">
              <a:buNone/>
              <a:defRPr sz="5000">
                <a:solidFill>
                  <a:schemeClr val="dk2"/>
                </a:solidFill>
              </a:defRPr>
            </a:lvl8pPr>
            <a:lvl9pPr lvl="8" algn="r">
              <a:buNone/>
              <a:defRPr sz="5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10.png"/><Relationship Id="rId5" Type="http://schemas.openxmlformats.org/officeDocument/2006/relationships/image" Target="../media/image8.png"/><Relationship Id="rId10" Type="http://schemas.openxmlformats.org/officeDocument/2006/relationships/image" Target="../media/image9.png"/><Relationship Id="rId4" Type="http://schemas.openxmlformats.org/officeDocument/2006/relationships/image" Target="../media/image5.jp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A254168-47EB-45F2-9EC2-1AA6ACC066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094" y="17402875"/>
            <a:ext cx="30191100" cy="6657000"/>
          </a:xfrm>
        </p:spPr>
        <p:txBody>
          <a:bodyPr/>
          <a:lstStyle/>
          <a:p>
            <a:r>
              <a:rPr lang="pt-BR" b="1" dirty="0"/>
              <a:t>Modelo 1</a:t>
            </a:r>
          </a:p>
        </p:txBody>
      </p:sp>
    </p:spTree>
    <p:extLst>
      <p:ext uri="{BB962C8B-B14F-4D97-AF65-F5344CB8AC3E}">
        <p14:creationId xmlns:p14="http://schemas.microsoft.com/office/powerpoint/2010/main" val="3538112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-712" y="0"/>
            <a:ext cx="32400000" cy="50215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 txBox="1"/>
          <p:nvPr/>
        </p:nvSpPr>
        <p:spPr>
          <a:xfrm>
            <a:off x="-712" y="5758249"/>
            <a:ext cx="32400000" cy="1285715"/>
          </a:xfrm>
          <a:prstGeom prst="rect">
            <a:avLst/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TÍTULO DO PROJETO </a:t>
            </a:r>
            <a:endParaRPr sz="7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2006691" y="22569520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2002492" y="27341941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METODOLOGIA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18670809" y="10317585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RESULTADOS PARCIAIS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18670809" y="28931259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CONCLUSÕES PARCIAIS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0" y="39691643"/>
            <a:ext cx="32400000" cy="278700"/>
          </a:xfrm>
          <a:prstGeom prst="rect">
            <a:avLst/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2002492" y="24568912"/>
            <a:ext cx="11664000" cy="233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Xxxxxxxxxxxxxxxxxxxxxxxxxxxxxxxxxxxxxxxxxxxxxxxxxxxxxxxxxxxxxxxxxxxxxxxxxxxxxxxxxxxxxxxxxxxxxxxxxxxxxxxxxxxxxxxxxxxxxxxxxxxxxxxxxxxxxxxxxxxxxxxxxxxxxxxxxxxxxxxxxxxxxxxxxxxxxxxxxxxxxxxxxxxxxxxxxxxxxxxx</a:t>
            </a:r>
            <a:endParaRPr sz="3500" dirty="0"/>
          </a:p>
        </p:txBody>
      </p:sp>
      <p:sp>
        <p:nvSpPr>
          <p:cNvPr id="47" name="Google Shape;71;p14">
            <a:extLst>
              <a:ext uri="{FF2B5EF4-FFF2-40B4-BE49-F238E27FC236}">
                <a16:creationId xmlns:a16="http://schemas.microsoft.com/office/drawing/2014/main" id="{22CAB341-6402-4B0F-9BC3-AFC999A84223}"/>
              </a:ext>
            </a:extLst>
          </p:cNvPr>
          <p:cNvSpPr txBox="1"/>
          <p:nvPr/>
        </p:nvSpPr>
        <p:spPr>
          <a:xfrm>
            <a:off x="2054917" y="7895752"/>
            <a:ext cx="28279892" cy="1620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pt-BR" sz="3500" dirty="0">
                <a:effectLst/>
                <a:latin typeface="+mj-lt"/>
                <a:ea typeface="Calibri" panose="020F0502020204030204" pitchFamily="34" charset="0"/>
              </a:rPr>
              <a:t>Discente</a:t>
            </a:r>
            <a:r>
              <a:rPr lang="pt-BR" sz="3500" baseline="30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1</a:t>
            </a:r>
            <a:r>
              <a:rPr lang="pt-BR" sz="35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pt-BR" sz="35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Orientador</a:t>
            </a:r>
            <a:r>
              <a:rPr lang="pt-BR" sz="3500" baseline="30000" dirty="0">
                <a:effectLst/>
                <a:latin typeface="+mj-lt"/>
                <a:ea typeface="Calibri" panose="020F0502020204030204" pitchFamily="34" charset="0"/>
              </a:rPr>
              <a:t>1</a:t>
            </a:r>
            <a:r>
              <a:rPr lang="pt-BR" sz="35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pt-BR" sz="3500" dirty="0">
                <a:latin typeface="+mj-lt"/>
                <a:ea typeface="Times New Roman" panose="02020603050405020304" pitchFamily="18" charset="0"/>
              </a:rPr>
              <a:t>Co-orientador</a:t>
            </a:r>
            <a:r>
              <a:rPr lang="pt-BR" sz="3500" baseline="30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1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3500" baseline="30000" dirty="0">
              <a:latin typeface="+mj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aseline="30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1</a:t>
            </a:r>
            <a:r>
              <a:rPr lang="pt-BR" sz="35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Afiliação</a:t>
            </a:r>
          </a:p>
        </p:txBody>
      </p:sp>
      <p:sp>
        <p:nvSpPr>
          <p:cNvPr id="115" name="Google Shape;75;p14">
            <a:extLst>
              <a:ext uri="{FF2B5EF4-FFF2-40B4-BE49-F238E27FC236}">
                <a16:creationId xmlns:a16="http://schemas.microsoft.com/office/drawing/2014/main" id="{D7DAF01B-0DFE-4FA7-9210-FF70991D27A9}"/>
              </a:ext>
            </a:extLst>
          </p:cNvPr>
          <p:cNvSpPr/>
          <p:nvPr/>
        </p:nvSpPr>
        <p:spPr>
          <a:xfrm>
            <a:off x="18728597" y="34691840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id="{F43F3A6B-3C2B-4586-B55C-F795BE1A46C2}"/>
              </a:ext>
            </a:extLst>
          </p:cNvPr>
          <p:cNvSpPr/>
          <p:nvPr/>
        </p:nvSpPr>
        <p:spPr>
          <a:xfrm>
            <a:off x="18728597" y="37142396"/>
            <a:ext cx="1166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3000" dirty="0">
                <a:solidFill>
                  <a:schemeClr val="tx1"/>
                </a:solidFill>
                <a:latin typeface="+mj-lt"/>
                <a:ea typeface="Oswald"/>
                <a:cs typeface="Oswald"/>
              </a:rPr>
              <a:t>Xxxxxxxxxxxxxxxxxxxxxxxxxxxxxxxxxxxxxxxxxxxxxxxxxxxxxxxxx</a:t>
            </a:r>
          </a:p>
          <a:p>
            <a:pPr marL="514350" indent="-514350" algn="just">
              <a:buAutoNum type="arabicPeriod"/>
            </a:pPr>
            <a:r>
              <a:rPr lang="en-US" sz="3000" dirty="0">
                <a:solidFill>
                  <a:schemeClr val="tx1"/>
                </a:solidFill>
                <a:latin typeface="+mj-lt"/>
                <a:ea typeface="Oswald"/>
                <a:cs typeface="Oswald"/>
              </a:rPr>
              <a:t>Xxxxxxxxxxxxxxxxxxxxxxxxxxxxxxxxxxxxxxxxxxxxxxxxxxxxxxxxx</a:t>
            </a:r>
          </a:p>
          <a:p>
            <a:pPr marL="514350" indent="-514350" algn="just">
              <a:buAutoNum type="arabicPeriod"/>
            </a:pPr>
            <a:r>
              <a:rPr lang="en-US" sz="3000" dirty="0">
                <a:solidFill>
                  <a:schemeClr val="tx1"/>
                </a:solidFill>
                <a:latin typeface="+mj-lt"/>
                <a:ea typeface="Oswald"/>
                <a:cs typeface="Oswald"/>
              </a:rPr>
              <a:t>Xxxxxxxxxxxxxxxxxxxxxxxxxxxxxxxxxxxxxxxxxxxxxxxxxxxxxxxxx</a:t>
            </a:r>
          </a:p>
          <a:p>
            <a:pPr algn="just"/>
            <a:endParaRPr lang="en-US" sz="3000" dirty="0">
              <a:solidFill>
                <a:schemeClr val="tx1"/>
              </a:solidFill>
              <a:latin typeface="+mj-lt"/>
              <a:ea typeface="Oswald"/>
              <a:cs typeface="Oswald"/>
            </a:endParaRPr>
          </a:p>
        </p:txBody>
      </p:sp>
      <p:sp>
        <p:nvSpPr>
          <p:cNvPr id="109" name="Google Shape;71;p14">
            <a:extLst>
              <a:ext uri="{FF2B5EF4-FFF2-40B4-BE49-F238E27FC236}">
                <a16:creationId xmlns:a16="http://schemas.microsoft.com/office/drawing/2014/main" id="{05476196-7443-4B84-B6C6-2BE5DB6F01AB}"/>
              </a:ext>
            </a:extLst>
          </p:cNvPr>
          <p:cNvSpPr txBox="1"/>
          <p:nvPr/>
        </p:nvSpPr>
        <p:spPr>
          <a:xfrm>
            <a:off x="2027167" y="12313026"/>
            <a:ext cx="11664000" cy="449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500" dirty="0"/>
          </a:p>
        </p:txBody>
      </p:sp>
      <p:sp>
        <p:nvSpPr>
          <p:cNvPr id="120" name="Google Shape;71;p14">
            <a:extLst>
              <a:ext uri="{FF2B5EF4-FFF2-40B4-BE49-F238E27FC236}">
                <a16:creationId xmlns:a16="http://schemas.microsoft.com/office/drawing/2014/main" id="{DD44340C-294B-4E86-AFAF-286F71BC5D1B}"/>
              </a:ext>
            </a:extLst>
          </p:cNvPr>
          <p:cNvSpPr txBox="1"/>
          <p:nvPr/>
        </p:nvSpPr>
        <p:spPr>
          <a:xfrm>
            <a:off x="1628673" y="38289049"/>
            <a:ext cx="11664000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Figura 1. Delineamento Experimental.</a:t>
            </a:r>
            <a:endParaRPr sz="3500" dirty="0"/>
          </a:p>
        </p:txBody>
      </p:sp>
      <p:sp>
        <p:nvSpPr>
          <p:cNvPr id="122" name="Google Shape;71;p14">
            <a:extLst>
              <a:ext uri="{FF2B5EF4-FFF2-40B4-BE49-F238E27FC236}">
                <a16:creationId xmlns:a16="http://schemas.microsoft.com/office/drawing/2014/main" id="{5DF9B436-0145-4213-92CF-B40DCD4755CF}"/>
              </a:ext>
            </a:extLst>
          </p:cNvPr>
          <p:cNvSpPr txBox="1"/>
          <p:nvPr/>
        </p:nvSpPr>
        <p:spPr>
          <a:xfrm>
            <a:off x="18728597" y="31173076"/>
            <a:ext cx="11664000" cy="287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500" dirty="0"/>
          </a:p>
        </p:txBody>
      </p:sp>
      <p:sp>
        <p:nvSpPr>
          <p:cNvPr id="181" name="CaixaDeTexto 180">
            <a:extLst>
              <a:ext uri="{FF2B5EF4-FFF2-40B4-BE49-F238E27FC236}">
                <a16:creationId xmlns:a16="http://schemas.microsoft.com/office/drawing/2014/main" id="{A5234C45-F1E7-4951-B5CB-5E6E282C949E}"/>
              </a:ext>
            </a:extLst>
          </p:cNvPr>
          <p:cNvSpPr txBox="1"/>
          <p:nvPr/>
        </p:nvSpPr>
        <p:spPr>
          <a:xfrm>
            <a:off x="3507513" y="597024"/>
            <a:ext cx="1346954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7000" b="1" dirty="0">
                <a:latin typeface="Verdana" panose="020B0604030504040204" pitchFamily="34" charset="0"/>
                <a:ea typeface="Verdana" panose="020B0604030504040204" pitchFamily="34" charset="0"/>
              </a:rPr>
              <a:t>I SEMINÁRIO</a:t>
            </a:r>
          </a:p>
          <a:p>
            <a:pPr algn="r"/>
            <a:r>
              <a:rPr lang="pt-BR" sz="7000" dirty="0">
                <a:latin typeface="Verdana" panose="020B0604030504040204" pitchFamily="34" charset="0"/>
                <a:ea typeface="Verdana" panose="020B0604030504040204" pitchFamily="34" charset="0"/>
              </a:rPr>
              <a:t>DE PRODUÇÃO ANIMAL </a:t>
            </a:r>
          </a:p>
          <a:p>
            <a:pPr algn="r"/>
            <a:r>
              <a:rPr lang="pt-BR" sz="7000" dirty="0">
                <a:latin typeface="Verdana" panose="020B0604030504040204" pitchFamily="34" charset="0"/>
                <a:ea typeface="Verdana" panose="020B0604030504040204" pitchFamily="34" charset="0"/>
              </a:rPr>
              <a:t>DO RIO GRANDE DO NORTE</a:t>
            </a:r>
          </a:p>
        </p:txBody>
      </p:sp>
      <p:cxnSp>
        <p:nvCxnSpPr>
          <p:cNvPr id="182" name="Conector reto 181">
            <a:extLst>
              <a:ext uri="{FF2B5EF4-FFF2-40B4-BE49-F238E27FC236}">
                <a16:creationId xmlns:a16="http://schemas.microsoft.com/office/drawing/2014/main" id="{964F2334-19D0-4A8E-A23A-A7A6D24195C6}"/>
              </a:ext>
            </a:extLst>
          </p:cNvPr>
          <p:cNvCxnSpPr>
            <a:cxnSpLocks/>
          </p:cNvCxnSpPr>
          <p:nvPr/>
        </p:nvCxnSpPr>
        <p:spPr>
          <a:xfrm>
            <a:off x="17283983" y="820563"/>
            <a:ext cx="0" cy="29961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Google Shape;64;p14">
            <a:extLst>
              <a:ext uri="{FF2B5EF4-FFF2-40B4-BE49-F238E27FC236}">
                <a16:creationId xmlns:a16="http://schemas.microsoft.com/office/drawing/2014/main" id="{050302C7-CB47-44AE-87DC-55D479962F73}"/>
              </a:ext>
            </a:extLst>
          </p:cNvPr>
          <p:cNvSpPr/>
          <p:nvPr/>
        </p:nvSpPr>
        <p:spPr>
          <a:xfrm>
            <a:off x="2027167" y="17259625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HIPÓTESES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71;p14">
            <a:extLst>
              <a:ext uri="{FF2B5EF4-FFF2-40B4-BE49-F238E27FC236}">
                <a16:creationId xmlns:a16="http://schemas.microsoft.com/office/drawing/2014/main" id="{B276D981-0A81-4BA2-910C-32470DBDC736}"/>
              </a:ext>
            </a:extLst>
          </p:cNvPr>
          <p:cNvSpPr txBox="1"/>
          <p:nvPr/>
        </p:nvSpPr>
        <p:spPr>
          <a:xfrm>
            <a:off x="2047643" y="19300938"/>
            <a:ext cx="11664000" cy="287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Xxxxxxxxxxxxxxxxxxxxxxxxxxxxxxxxxxxxxxxxxxxxxxxxxxxxxxxxxxxxxxxxxxxxxxxxxxxxxxxxxxxxxxxxxxxxxxxxxxxxxxxxxxxxxxxxxxxxxxxxxxxxxxxxxxxxxxxxxxxxxxxxxxxxxxxxxxxxxxxxxxxxxxxxxxxxxxxxxxxxxxxxxxxxxxxxxxxxxxxxxxxxxxxxxxxx</a:t>
            </a:r>
            <a:endParaRPr sz="3500" dirty="0"/>
          </a:p>
        </p:txBody>
      </p:sp>
      <p:sp>
        <p:nvSpPr>
          <p:cNvPr id="196" name="Google Shape;71;p14">
            <a:extLst>
              <a:ext uri="{FF2B5EF4-FFF2-40B4-BE49-F238E27FC236}">
                <a16:creationId xmlns:a16="http://schemas.microsoft.com/office/drawing/2014/main" id="{804503A5-64F1-44E1-AD67-8BD0E9A29664}"/>
              </a:ext>
            </a:extLst>
          </p:cNvPr>
          <p:cNvSpPr txBox="1"/>
          <p:nvPr/>
        </p:nvSpPr>
        <p:spPr>
          <a:xfrm>
            <a:off x="18728597" y="12445153"/>
            <a:ext cx="11664000" cy="6647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500" dirty="0"/>
          </a:p>
        </p:txBody>
      </p:sp>
      <p:pic>
        <p:nvPicPr>
          <p:cNvPr id="30" name="Imagem 29" descr="Uma imagem contendo Diagrama&#10;&#10;Descrição gerada automaticamente">
            <a:extLst>
              <a:ext uri="{FF2B5EF4-FFF2-40B4-BE49-F238E27FC236}">
                <a16:creationId xmlns:a16="http://schemas.microsoft.com/office/drawing/2014/main" id="{05A9EFF1-B1EC-4278-9C80-FA1731D292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80"/>
          <a:stretch/>
        </p:blipFill>
        <p:spPr>
          <a:xfrm>
            <a:off x="2027168" y="29617579"/>
            <a:ext cx="11639324" cy="8135007"/>
          </a:xfrm>
          <a:prstGeom prst="rect">
            <a:avLst/>
          </a:prstGeom>
        </p:spPr>
      </p:pic>
      <p:sp>
        <p:nvSpPr>
          <p:cNvPr id="41" name="Google Shape;64;p14">
            <a:extLst>
              <a:ext uri="{FF2B5EF4-FFF2-40B4-BE49-F238E27FC236}">
                <a16:creationId xmlns:a16="http://schemas.microsoft.com/office/drawing/2014/main" id="{4FDF5D88-89E8-49A0-B766-12C5EFC7480A}"/>
              </a:ext>
            </a:extLst>
          </p:cNvPr>
          <p:cNvSpPr/>
          <p:nvPr/>
        </p:nvSpPr>
        <p:spPr>
          <a:xfrm>
            <a:off x="2006691" y="10271713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INTRODUÇÃO/JUSTIFICATIVA</a:t>
            </a:r>
            <a:endParaRPr sz="56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" name="Google Shape;71;p14">
            <a:extLst>
              <a:ext uri="{FF2B5EF4-FFF2-40B4-BE49-F238E27FC236}">
                <a16:creationId xmlns:a16="http://schemas.microsoft.com/office/drawing/2014/main" id="{26654CFD-62AF-4F3F-BE40-15C9C68A49D1}"/>
              </a:ext>
            </a:extLst>
          </p:cNvPr>
          <p:cNvSpPr txBox="1"/>
          <p:nvPr/>
        </p:nvSpPr>
        <p:spPr>
          <a:xfrm>
            <a:off x="18732729" y="20317290"/>
            <a:ext cx="11664000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TABELA</a:t>
            </a:r>
            <a:endParaRPr sz="3500" dirty="0"/>
          </a:p>
        </p:txBody>
      </p:sp>
      <p:sp>
        <p:nvSpPr>
          <p:cNvPr id="44" name="Google Shape;71;p14">
            <a:extLst>
              <a:ext uri="{FF2B5EF4-FFF2-40B4-BE49-F238E27FC236}">
                <a16:creationId xmlns:a16="http://schemas.microsoft.com/office/drawing/2014/main" id="{64D2E83D-7B17-440F-AC59-6183A23615CF}"/>
              </a:ext>
            </a:extLst>
          </p:cNvPr>
          <p:cNvSpPr txBox="1"/>
          <p:nvPr/>
        </p:nvSpPr>
        <p:spPr>
          <a:xfrm>
            <a:off x="18793911" y="24314155"/>
            <a:ext cx="11664000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FIGURA</a:t>
            </a:r>
            <a:endParaRPr sz="3500" dirty="0"/>
          </a:p>
        </p:txBody>
      </p:sp>
      <p:sp>
        <p:nvSpPr>
          <p:cNvPr id="46" name="Google Shape;74;p14">
            <a:extLst>
              <a:ext uri="{FF2B5EF4-FFF2-40B4-BE49-F238E27FC236}">
                <a16:creationId xmlns:a16="http://schemas.microsoft.com/office/drawing/2014/main" id="{8905F40F-7AF8-44B8-A58F-67F97B84B2C7}"/>
              </a:ext>
            </a:extLst>
          </p:cNvPr>
          <p:cNvSpPr txBox="1"/>
          <p:nvPr/>
        </p:nvSpPr>
        <p:spPr>
          <a:xfrm>
            <a:off x="5220138" y="40233979"/>
            <a:ext cx="5228708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 dirty="0">
                <a:solidFill>
                  <a:schemeClr val="tx1"/>
                </a:solidFill>
              </a:rPr>
              <a:t>Instituições Executoras</a:t>
            </a:r>
            <a:endParaRPr sz="3500" b="1" dirty="0">
              <a:solidFill>
                <a:schemeClr val="tx1"/>
              </a:solidFill>
            </a:endParaRPr>
          </a:p>
        </p:txBody>
      </p:sp>
      <p:pic>
        <p:nvPicPr>
          <p:cNvPr id="3" name="Imagem 2" descr="Desenho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D9015CD6-FD43-43C5-A4DE-BD97CADB5A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618" y="700287"/>
            <a:ext cx="6845822" cy="3934976"/>
          </a:xfrm>
          <a:prstGeom prst="rect">
            <a:avLst/>
          </a:prstGeom>
        </p:spPr>
      </p:pic>
      <p:pic>
        <p:nvPicPr>
          <p:cNvPr id="65" name="Imagem 64" descr="Ícone&#10;&#10;Descrição gerada automaticamente">
            <a:extLst>
              <a:ext uri="{FF2B5EF4-FFF2-40B4-BE49-F238E27FC236}">
                <a16:creationId xmlns:a16="http://schemas.microsoft.com/office/drawing/2014/main" id="{906D129E-6086-482E-9D1E-1E85B410B6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9686"/>
          <a:stretch/>
        </p:blipFill>
        <p:spPr>
          <a:xfrm>
            <a:off x="0" y="1829"/>
            <a:ext cx="32399288" cy="4991457"/>
          </a:xfrm>
          <a:prstGeom prst="rect">
            <a:avLst/>
          </a:prstGeom>
        </p:spPr>
      </p:pic>
      <p:pic>
        <p:nvPicPr>
          <p:cNvPr id="33" name="Imagem 32" descr="Desenho com traços pretos em fundo branco e letras pretas em fundo branco&#10;&#10;Descrição gerada automaticamente com confiança média">
            <a:extLst>
              <a:ext uri="{FF2B5EF4-FFF2-40B4-BE49-F238E27FC236}">
                <a16:creationId xmlns:a16="http://schemas.microsoft.com/office/drawing/2014/main" id="{419D99A4-034E-4676-AB8A-FE368AD64A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7397" y="41451545"/>
            <a:ext cx="2866440" cy="909071"/>
          </a:xfrm>
          <a:prstGeom prst="rect">
            <a:avLst/>
          </a:prstGeom>
        </p:spPr>
      </p:pic>
      <p:pic>
        <p:nvPicPr>
          <p:cNvPr id="34" name="Imagem 33" descr="Aplicativo&#10;&#10;Descrição gerada automaticamente com confiança média">
            <a:extLst>
              <a:ext uri="{FF2B5EF4-FFF2-40B4-BE49-F238E27FC236}">
                <a16:creationId xmlns:a16="http://schemas.microsoft.com/office/drawing/2014/main" id="{CB8C2C58-BE17-480E-A5E6-55097ECCB7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0159" y="41501893"/>
            <a:ext cx="2866440" cy="858723"/>
          </a:xfrm>
          <a:prstGeom prst="rect">
            <a:avLst/>
          </a:prstGeom>
        </p:spPr>
      </p:pic>
      <p:pic>
        <p:nvPicPr>
          <p:cNvPr id="35" name="Imagem 34" descr="Logotipo&#10;&#10;Descrição gerada automaticamente">
            <a:extLst>
              <a:ext uri="{FF2B5EF4-FFF2-40B4-BE49-F238E27FC236}">
                <a16:creationId xmlns:a16="http://schemas.microsoft.com/office/drawing/2014/main" id="{00F7E475-4B18-4BC8-B2A7-9BB4D7F05A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09129" y="41451545"/>
            <a:ext cx="2866440" cy="917261"/>
          </a:xfrm>
          <a:prstGeom prst="rect">
            <a:avLst/>
          </a:prstGeom>
        </p:spPr>
      </p:pic>
      <p:pic>
        <p:nvPicPr>
          <p:cNvPr id="36" name="Picture 3" descr="C:\Users\radan\OneDrive\Área de Trabalho\Tese em andamento\Apresentação\CAPES-1.jpg">
            <a:extLst>
              <a:ext uri="{FF2B5EF4-FFF2-40B4-BE49-F238E27FC236}">
                <a16:creationId xmlns:a16="http://schemas.microsoft.com/office/drawing/2014/main" id="{998D4711-A579-4547-8E3E-F8B411AE5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3179" y="41399552"/>
            <a:ext cx="2001817" cy="125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Google Shape;74;p14">
            <a:extLst>
              <a:ext uri="{FF2B5EF4-FFF2-40B4-BE49-F238E27FC236}">
                <a16:creationId xmlns:a16="http://schemas.microsoft.com/office/drawing/2014/main" id="{3371A04E-9507-488E-A048-8292C07404D1}"/>
              </a:ext>
            </a:extLst>
          </p:cNvPr>
          <p:cNvSpPr txBox="1"/>
          <p:nvPr/>
        </p:nvSpPr>
        <p:spPr>
          <a:xfrm>
            <a:off x="21645497" y="40233979"/>
            <a:ext cx="5953839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 dirty="0">
                <a:solidFill>
                  <a:schemeClr val="tx1"/>
                </a:solidFill>
              </a:rPr>
              <a:t>Instituições Colaboradoras</a:t>
            </a:r>
            <a:endParaRPr sz="3500" b="1" dirty="0">
              <a:solidFill>
                <a:schemeClr val="tx1"/>
              </a:solidFill>
            </a:endParaRPr>
          </a:p>
        </p:txBody>
      </p:sp>
      <p:pic>
        <p:nvPicPr>
          <p:cNvPr id="38" name="Imagem 37" descr="Logotipo&#10;&#10;Descrição gerada automaticamente">
            <a:extLst>
              <a:ext uri="{FF2B5EF4-FFF2-40B4-BE49-F238E27FC236}">
                <a16:creationId xmlns:a16="http://schemas.microsoft.com/office/drawing/2014/main" id="{FD56324B-F93E-42CB-B131-B820B1FB82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278715" y="41451545"/>
            <a:ext cx="2687401" cy="1148058"/>
          </a:xfrm>
          <a:prstGeom prst="rect">
            <a:avLst/>
          </a:prstGeom>
        </p:spPr>
      </p:pic>
      <p:pic>
        <p:nvPicPr>
          <p:cNvPr id="39" name="Imagem 38" descr="Logotipo&#10;&#10;Descrição gerada automaticamente">
            <a:extLst>
              <a:ext uri="{FF2B5EF4-FFF2-40B4-BE49-F238E27FC236}">
                <a16:creationId xmlns:a16="http://schemas.microsoft.com/office/drawing/2014/main" id="{26FC18FF-FBC1-4EE2-AF79-9F64739F718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1700" r="20531"/>
          <a:stretch/>
        </p:blipFill>
        <p:spPr>
          <a:xfrm>
            <a:off x="27083008" y="41345308"/>
            <a:ext cx="2286121" cy="12542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A254168-47EB-45F2-9EC2-1AA6ACC066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094" y="17402875"/>
            <a:ext cx="30191100" cy="6657000"/>
          </a:xfrm>
        </p:spPr>
        <p:txBody>
          <a:bodyPr/>
          <a:lstStyle/>
          <a:p>
            <a:r>
              <a:rPr lang="pt-BR" b="1" dirty="0"/>
              <a:t>Modelo 2</a:t>
            </a:r>
          </a:p>
        </p:txBody>
      </p:sp>
    </p:spTree>
    <p:extLst>
      <p:ext uri="{BB962C8B-B14F-4D97-AF65-F5344CB8AC3E}">
        <p14:creationId xmlns:p14="http://schemas.microsoft.com/office/powerpoint/2010/main" val="3156096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61;p14">
            <a:extLst>
              <a:ext uri="{FF2B5EF4-FFF2-40B4-BE49-F238E27FC236}">
                <a16:creationId xmlns:a16="http://schemas.microsoft.com/office/drawing/2014/main" id="{349CF03D-4165-4060-82B8-95E141E87066}"/>
              </a:ext>
            </a:extLst>
          </p:cNvPr>
          <p:cNvSpPr/>
          <p:nvPr/>
        </p:nvSpPr>
        <p:spPr>
          <a:xfrm>
            <a:off x="-712" y="0"/>
            <a:ext cx="32400000" cy="50215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2006691" y="10271713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INTRODUÇÃO/JUSTIFICATIVA</a:t>
            </a:r>
            <a:endParaRPr sz="56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2006691" y="33868888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18728597" y="10300436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METODOLOGIA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18670809" y="24556093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RESULTADOS ESPERADOS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2002492" y="35868280"/>
            <a:ext cx="11664000" cy="233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Xxxxxxxxxxxxxxxxxxxxxxxxxxxxxxxxxxxxxxxxxxxxxxxxxxxxxxxxxxxxxxxxxxxxxxxxxxxxxxxxxxxxxxxxxxxxxxxxxxxxxxxxxxxxxxxxxxxxxxxxxxxxxxxxxxxxxxxxxxxxxxxxxxxxxxxxxxxxxxxxxxxxxxxxxxxxxxxxxxxxxxxxxxxxxxxxxxxxxxxx</a:t>
            </a:r>
            <a:endParaRPr sz="3500" dirty="0"/>
          </a:p>
        </p:txBody>
      </p:sp>
      <p:sp>
        <p:nvSpPr>
          <p:cNvPr id="40" name="Google Shape;74;p14">
            <a:extLst>
              <a:ext uri="{FF2B5EF4-FFF2-40B4-BE49-F238E27FC236}">
                <a16:creationId xmlns:a16="http://schemas.microsoft.com/office/drawing/2014/main" id="{92F0B142-ED7E-4C31-A447-9A9E2BBB4193}"/>
              </a:ext>
            </a:extLst>
          </p:cNvPr>
          <p:cNvSpPr txBox="1"/>
          <p:nvPr/>
        </p:nvSpPr>
        <p:spPr>
          <a:xfrm>
            <a:off x="5220138" y="40233979"/>
            <a:ext cx="5228708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 dirty="0">
                <a:solidFill>
                  <a:schemeClr val="tx1"/>
                </a:solidFill>
              </a:rPr>
              <a:t>Instituições Executoras</a:t>
            </a:r>
            <a:endParaRPr sz="3500" b="1" dirty="0">
              <a:solidFill>
                <a:schemeClr val="tx1"/>
              </a:solidFill>
            </a:endParaRPr>
          </a:p>
        </p:txBody>
      </p:sp>
      <p:pic>
        <p:nvPicPr>
          <p:cNvPr id="43" name="Picture 3" descr="C:\Users\radan\OneDrive\Área de Trabalho\Tese em andamento\Apresentação\CAPES-1.jpg">
            <a:extLst>
              <a:ext uri="{FF2B5EF4-FFF2-40B4-BE49-F238E27FC236}">
                <a16:creationId xmlns:a16="http://schemas.microsoft.com/office/drawing/2014/main" id="{B9C12E3D-39BB-47DD-B217-3C0FCB87C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3179" y="41399552"/>
            <a:ext cx="2001817" cy="125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Google Shape;74;p14">
            <a:extLst>
              <a:ext uri="{FF2B5EF4-FFF2-40B4-BE49-F238E27FC236}">
                <a16:creationId xmlns:a16="http://schemas.microsoft.com/office/drawing/2014/main" id="{B679E274-E922-4F90-BD60-F73585C3D256}"/>
              </a:ext>
            </a:extLst>
          </p:cNvPr>
          <p:cNvSpPr txBox="1"/>
          <p:nvPr/>
        </p:nvSpPr>
        <p:spPr>
          <a:xfrm>
            <a:off x="21645497" y="40233979"/>
            <a:ext cx="5953839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 dirty="0">
                <a:solidFill>
                  <a:schemeClr val="tx1"/>
                </a:solidFill>
              </a:rPr>
              <a:t>Instituições Colaboradoras</a:t>
            </a:r>
            <a:endParaRPr sz="3500" b="1" dirty="0">
              <a:solidFill>
                <a:schemeClr val="tx1"/>
              </a:solidFill>
            </a:endParaRPr>
          </a:p>
        </p:txBody>
      </p:sp>
      <p:sp>
        <p:nvSpPr>
          <p:cNvPr id="47" name="Google Shape;71;p14">
            <a:extLst>
              <a:ext uri="{FF2B5EF4-FFF2-40B4-BE49-F238E27FC236}">
                <a16:creationId xmlns:a16="http://schemas.microsoft.com/office/drawing/2014/main" id="{22CAB341-6402-4B0F-9BC3-AFC999A84223}"/>
              </a:ext>
            </a:extLst>
          </p:cNvPr>
          <p:cNvSpPr txBox="1"/>
          <p:nvPr/>
        </p:nvSpPr>
        <p:spPr>
          <a:xfrm>
            <a:off x="2054917" y="7895752"/>
            <a:ext cx="28279892" cy="1620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pt-BR" sz="3500" dirty="0">
                <a:effectLst/>
                <a:latin typeface="+mj-lt"/>
                <a:ea typeface="Calibri" panose="020F0502020204030204" pitchFamily="34" charset="0"/>
              </a:rPr>
              <a:t>Discente</a:t>
            </a:r>
            <a:r>
              <a:rPr lang="pt-BR" sz="3500" baseline="30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1</a:t>
            </a:r>
            <a:r>
              <a:rPr lang="pt-BR" sz="35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pt-BR" sz="35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Orientador</a:t>
            </a:r>
            <a:r>
              <a:rPr lang="pt-BR" sz="3500" baseline="30000" dirty="0">
                <a:effectLst/>
                <a:latin typeface="+mj-lt"/>
                <a:ea typeface="Calibri" panose="020F0502020204030204" pitchFamily="34" charset="0"/>
              </a:rPr>
              <a:t>1</a:t>
            </a:r>
            <a:r>
              <a:rPr lang="pt-BR" sz="35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pt-BR" sz="3500" dirty="0">
                <a:latin typeface="+mj-lt"/>
                <a:ea typeface="Times New Roman" panose="02020603050405020304" pitchFamily="18" charset="0"/>
              </a:rPr>
              <a:t>Co-orientador</a:t>
            </a:r>
            <a:r>
              <a:rPr lang="pt-BR" sz="3500" baseline="30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1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3500" baseline="30000" dirty="0">
              <a:latin typeface="+mj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aseline="30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1</a:t>
            </a:r>
            <a:r>
              <a:rPr lang="pt-BR" sz="35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Afiliação</a:t>
            </a:r>
          </a:p>
        </p:txBody>
      </p:sp>
      <p:sp>
        <p:nvSpPr>
          <p:cNvPr id="115" name="Google Shape;75;p14">
            <a:extLst>
              <a:ext uri="{FF2B5EF4-FFF2-40B4-BE49-F238E27FC236}">
                <a16:creationId xmlns:a16="http://schemas.microsoft.com/office/drawing/2014/main" id="{D7DAF01B-0DFE-4FA7-9210-FF70991D27A9}"/>
              </a:ext>
            </a:extLst>
          </p:cNvPr>
          <p:cNvSpPr/>
          <p:nvPr/>
        </p:nvSpPr>
        <p:spPr>
          <a:xfrm>
            <a:off x="18728597" y="33908068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id="{F43F3A6B-3C2B-4586-B55C-F795BE1A46C2}"/>
              </a:ext>
            </a:extLst>
          </p:cNvPr>
          <p:cNvSpPr/>
          <p:nvPr/>
        </p:nvSpPr>
        <p:spPr>
          <a:xfrm>
            <a:off x="18728597" y="36097372"/>
            <a:ext cx="1166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3000" dirty="0">
                <a:solidFill>
                  <a:schemeClr val="tx1"/>
                </a:solidFill>
                <a:latin typeface="+mj-lt"/>
                <a:ea typeface="Oswald"/>
                <a:cs typeface="Oswald"/>
              </a:rPr>
              <a:t>Xxxxxxxxxxxxxxxxxxxxxxxxxxxxxxxxxxxxxxxxxxxxxxxxxxxxxxxxx</a:t>
            </a:r>
          </a:p>
          <a:p>
            <a:pPr marL="514350" indent="-514350" algn="just">
              <a:buAutoNum type="arabicPeriod"/>
            </a:pPr>
            <a:r>
              <a:rPr lang="en-US" sz="3000" dirty="0">
                <a:solidFill>
                  <a:schemeClr val="tx1"/>
                </a:solidFill>
                <a:latin typeface="+mj-lt"/>
                <a:ea typeface="Oswald"/>
                <a:cs typeface="Oswald"/>
              </a:rPr>
              <a:t>Xxxxxxxxxxxxxxxxxxxxxxxxxxxxxxxxxxxxxxxxxxxxxxxxxxxxxxxxx</a:t>
            </a:r>
          </a:p>
          <a:p>
            <a:pPr marL="514350" indent="-514350" algn="just">
              <a:buAutoNum type="arabicPeriod"/>
            </a:pPr>
            <a:r>
              <a:rPr lang="en-US" sz="3000" dirty="0">
                <a:solidFill>
                  <a:schemeClr val="tx1"/>
                </a:solidFill>
                <a:latin typeface="+mj-lt"/>
                <a:ea typeface="Oswald"/>
                <a:cs typeface="Oswald"/>
              </a:rPr>
              <a:t>Xxxxxxxxxxxxxxxxxxxxxxxxxxxxxxxxxxxxxxxxxxxxxxxxxxxxxxxxx</a:t>
            </a:r>
          </a:p>
          <a:p>
            <a:pPr algn="just"/>
            <a:endParaRPr lang="en-US" sz="3000" dirty="0">
              <a:solidFill>
                <a:schemeClr val="tx1"/>
              </a:solidFill>
              <a:latin typeface="+mj-lt"/>
              <a:ea typeface="Oswald"/>
              <a:cs typeface="Oswald"/>
            </a:endParaRPr>
          </a:p>
        </p:txBody>
      </p:sp>
      <p:sp>
        <p:nvSpPr>
          <p:cNvPr id="109" name="Google Shape;71;p14">
            <a:extLst>
              <a:ext uri="{FF2B5EF4-FFF2-40B4-BE49-F238E27FC236}">
                <a16:creationId xmlns:a16="http://schemas.microsoft.com/office/drawing/2014/main" id="{05476196-7443-4B84-B6C6-2BE5DB6F01AB}"/>
              </a:ext>
            </a:extLst>
          </p:cNvPr>
          <p:cNvSpPr txBox="1"/>
          <p:nvPr/>
        </p:nvSpPr>
        <p:spPr>
          <a:xfrm>
            <a:off x="2027167" y="12313026"/>
            <a:ext cx="11664000" cy="13111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500" dirty="0"/>
          </a:p>
        </p:txBody>
      </p:sp>
      <p:sp>
        <p:nvSpPr>
          <p:cNvPr id="120" name="Google Shape;71;p14">
            <a:extLst>
              <a:ext uri="{FF2B5EF4-FFF2-40B4-BE49-F238E27FC236}">
                <a16:creationId xmlns:a16="http://schemas.microsoft.com/office/drawing/2014/main" id="{DD44340C-294B-4E86-AFAF-286F71BC5D1B}"/>
              </a:ext>
            </a:extLst>
          </p:cNvPr>
          <p:cNvSpPr txBox="1"/>
          <p:nvPr/>
        </p:nvSpPr>
        <p:spPr>
          <a:xfrm>
            <a:off x="18289152" y="21175019"/>
            <a:ext cx="11664000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Figura 1. Delineamento Experimental.</a:t>
            </a:r>
            <a:endParaRPr sz="3500" dirty="0"/>
          </a:p>
        </p:txBody>
      </p:sp>
      <p:sp>
        <p:nvSpPr>
          <p:cNvPr id="181" name="CaixaDeTexto 180">
            <a:extLst>
              <a:ext uri="{FF2B5EF4-FFF2-40B4-BE49-F238E27FC236}">
                <a16:creationId xmlns:a16="http://schemas.microsoft.com/office/drawing/2014/main" id="{A5234C45-F1E7-4951-B5CB-5E6E282C949E}"/>
              </a:ext>
            </a:extLst>
          </p:cNvPr>
          <p:cNvSpPr txBox="1"/>
          <p:nvPr/>
        </p:nvSpPr>
        <p:spPr>
          <a:xfrm>
            <a:off x="3507513" y="597024"/>
            <a:ext cx="1346954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7000" b="1" dirty="0">
                <a:latin typeface="Verdana" panose="020B0604030504040204" pitchFamily="34" charset="0"/>
                <a:ea typeface="Verdana" panose="020B0604030504040204" pitchFamily="34" charset="0"/>
              </a:rPr>
              <a:t>I SEMINÁRIO</a:t>
            </a:r>
          </a:p>
          <a:p>
            <a:pPr algn="r"/>
            <a:r>
              <a:rPr lang="pt-BR" sz="7000" dirty="0">
                <a:latin typeface="Verdana" panose="020B0604030504040204" pitchFamily="34" charset="0"/>
                <a:ea typeface="Verdana" panose="020B0604030504040204" pitchFamily="34" charset="0"/>
              </a:rPr>
              <a:t>DE PRODUÇÃO ANIMAL </a:t>
            </a:r>
          </a:p>
          <a:p>
            <a:pPr algn="r"/>
            <a:r>
              <a:rPr lang="pt-BR" sz="7000" dirty="0">
                <a:latin typeface="Verdana" panose="020B0604030504040204" pitchFamily="34" charset="0"/>
                <a:ea typeface="Verdana" panose="020B0604030504040204" pitchFamily="34" charset="0"/>
              </a:rPr>
              <a:t>DO RIO GRANDE DO NORTE</a:t>
            </a:r>
          </a:p>
        </p:txBody>
      </p:sp>
      <p:cxnSp>
        <p:nvCxnSpPr>
          <p:cNvPr id="182" name="Conector reto 181">
            <a:extLst>
              <a:ext uri="{FF2B5EF4-FFF2-40B4-BE49-F238E27FC236}">
                <a16:creationId xmlns:a16="http://schemas.microsoft.com/office/drawing/2014/main" id="{964F2334-19D0-4A8E-A23A-A7A6D24195C6}"/>
              </a:ext>
            </a:extLst>
          </p:cNvPr>
          <p:cNvCxnSpPr>
            <a:cxnSpLocks/>
          </p:cNvCxnSpPr>
          <p:nvPr/>
        </p:nvCxnSpPr>
        <p:spPr>
          <a:xfrm>
            <a:off x="17283983" y="820563"/>
            <a:ext cx="0" cy="29961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 descr="Aplicativo&#10;&#10;Descrição gerada automaticamente com confiança média">
            <a:extLst>
              <a:ext uri="{FF2B5EF4-FFF2-40B4-BE49-F238E27FC236}">
                <a16:creationId xmlns:a16="http://schemas.microsoft.com/office/drawing/2014/main" id="{490165D4-E97F-480F-8621-420AF983B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0159" y="41501893"/>
            <a:ext cx="2866440" cy="858723"/>
          </a:xfrm>
          <a:prstGeom prst="rect">
            <a:avLst/>
          </a:prstGeom>
        </p:spPr>
      </p:pic>
      <p:pic>
        <p:nvPicPr>
          <p:cNvPr id="27" name="Imagem 26" descr="Logotipo&#10;&#10;Descrição gerada automaticamente">
            <a:extLst>
              <a:ext uri="{FF2B5EF4-FFF2-40B4-BE49-F238E27FC236}">
                <a16:creationId xmlns:a16="http://schemas.microsoft.com/office/drawing/2014/main" id="{BDEB48F6-BB04-4776-959A-CCE27F06D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78715" y="41451545"/>
            <a:ext cx="2687401" cy="1148058"/>
          </a:xfrm>
          <a:prstGeom prst="rect">
            <a:avLst/>
          </a:prstGeom>
        </p:spPr>
      </p:pic>
      <p:sp>
        <p:nvSpPr>
          <p:cNvPr id="194" name="Google Shape;64;p14">
            <a:extLst>
              <a:ext uri="{FF2B5EF4-FFF2-40B4-BE49-F238E27FC236}">
                <a16:creationId xmlns:a16="http://schemas.microsoft.com/office/drawing/2014/main" id="{050302C7-CB47-44AE-87DC-55D479962F73}"/>
              </a:ext>
            </a:extLst>
          </p:cNvPr>
          <p:cNvSpPr/>
          <p:nvPr/>
        </p:nvSpPr>
        <p:spPr>
          <a:xfrm>
            <a:off x="2027167" y="26077049"/>
            <a:ext cx="11664000" cy="1505100"/>
          </a:xfrm>
          <a:prstGeom prst="roundRect">
            <a:avLst>
              <a:gd name="adj" fmla="val 16667"/>
            </a:avLst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HIPÓTESES</a:t>
            </a:r>
            <a:endParaRPr sz="6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71;p14">
            <a:extLst>
              <a:ext uri="{FF2B5EF4-FFF2-40B4-BE49-F238E27FC236}">
                <a16:creationId xmlns:a16="http://schemas.microsoft.com/office/drawing/2014/main" id="{B276D981-0A81-4BA2-910C-32470DBDC736}"/>
              </a:ext>
            </a:extLst>
          </p:cNvPr>
          <p:cNvSpPr txBox="1"/>
          <p:nvPr/>
        </p:nvSpPr>
        <p:spPr>
          <a:xfrm>
            <a:off x="2047643" y="28118362"/>
            <a:ext cx="11664000" cy="449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500" dirty="0"/>
          </a:p>
        </p:txBody>
      </p:sp>
      <p:sp>
        <p:nvSpPr>
          <p:cNvPr id="196" name="Google Shape;71;p14">
            <a:extLst>
              <a:ext uri="{FF2B5EF4-FFF2-40B4-BE49-F238E27FC236}">
                <a16:creationId xmlns:a16="http://schemas.microsoft.com/office/drawing/2014/main" id="{804503A5-64F1-44E1-AD67-8BD0E9A29664}"/>
              </a:ext>
            </a:extLst>
          </p:cNvPr>
          <p:cNvSpPr txBox="1"/>
          <p:nvPr/>
        </p:nvSpPr>
        <p:spPr>
          <a:xfrm>
            <a:off x="18728597" y="26683661"/>
            <a:ext cx="11664000" cy="557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	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sz="3500" dirty="0"/>
          </a:p>
        </p:txBody>
      </p:sp>
      <p:pic>
        <p:nvPicPr>
          <p:cNvPr id="30" name="Imagem 29" descr="Uma imagem contendo Diagrama&#10;&#10;Descrição gerada automaticamente">
            <a:extLst>
              <a:ext uri="{FF2B5EF4-FFF2-40B4-BE49-F238E27FC236}">
                <a16:creationId xmlns:a16="http://schemas.microsoft.com/office/drawing/2014/main" id="{05A9EFF1-B1EC-4278-9C80-FA1731D2924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580"/>
          <a:stretch/>
        </p:blipFill>
        <p:spPr>
          <a:xfrm>
            <a:off x="18712321" y="12503549"/>
            <a:ext cx="11639324" cy="8135007"/>
          </a:xfrm>
          <a:prstGeom prst="rect">
            <a:avLst/>
          </a:prstGeom>
        </p:spPr>
      </p:pic>
      <p:sp>
        <p:nvSpPr>
          <p:cNvPr id="38" name="Google Shape;63;p14">
            <a:extLst>
              <a:ext uri="{FF2B5EF4-FFF2-40B4-BE49-F238E27FC236}">
                <a16:creationId xmlns:a16="http://schemas.microsoft.com/office/drawing/2014/main" id="{D1A15728-C8B0-4ABC-A463-DDC2AC5490C3}"/>
              </a:ext>
            </a:extLst>
          </p:cNvPr>
          <p:cNvSpPr txBox="1"/>
          <p:nvPr/>
        </p:nvSpPr>
        <p:spPr>
          <a:xfrm>
            <a:off x="-712" y="5758249"/>
            <a:ext cx="32400000" cy="1285715"/>
          </a:xfrm>
          <a:prstGeom prst="rect">
            <a:avLst/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TÍTULO DO PROJETO </a:t>
            </a:r>
            <a:endParaRPr sz="7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70;p14">
            <a:extLst>
              <a:ext uri="{FF2B5EF4-FFF2-40B4-BE49-F238E27FC236}">
                <a16:creationId xmlns:a16="http://schemas.microsoft.com/office/drawing/2014/main" id="{9A81BBF3-4AFD-4319-A2F0-83C18F8AD4F3}"/>
              </a:ext>
            </a:extLst>
          </p:cNvPr>
          <p:cNvSpPr/>
          <p:nvPr/>
        </p:nvSpPr>
        <p:spPr>
          <a:xfrm>
            <a:off x="0" y="39691643"/>
            <a:ext cx="32400000" cy="278700"/>
          </a:xfrm>
          <a:prstGeom prst="rect">
            <a:avLst/>
          </a:prstGeom>
          <a:solidFill>
            <a:srgbClr val="73B8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Imagem 55" descr="Desenho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5C53998B-3026-4278-8AD5-0BB460E4E0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00618" y="700287"/>
            <a:ext cx="6845822" cy="3934976"/>
          </a:xfrm>
          <a:prstGeom prst="rect">
            <a:avLst/>
          </a:prstGeom>
        </p:spPr>
      </p:pic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03592D39-118A-47F8-B138-2703E68AE5D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9686"/>
          <a:stretch/>
        </p:blipFill>
        <p:spPr>
          <a:xfrm>
            <a:off x="0" y="1829"/>
            <a:ext cx="32399288" cy="4991457"/>
          </a:xfrm>
          <a:prstGeom prst="rect">
            <a:avLst/>
          </a:prstGeom>
        </p:spPr>
      </p:pic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99D9829F-C673-4AA5-BC53-C0C2952755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09129" y="41451545"/>
            <a:ext cx="2866440" cy="917261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B1D401D-6262-4F03-838C-80A6832CCFB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1700" r="20531"/>
          <a:stretch/>
        </p:blipFill>
        <p:spPr>
          <a:xfrm>
            <a:off x="27083008" y="41345308"/>
            <a:ext cx="2286121" cy="1254295"/>
          </a:xfrm>
          <a:prstGeom prst="rect">
            <a:avLst/>
          </a:prstGeom>
        </p:spPr>
      </p:pic>
      <p:pic>
        <p:nvPicPr>
          <p:cNvPr id="31" name="Imagem 30" descr="Logotipo&#10;&#10;Descrição gerada automaticamente">
            <a:extLst>
              <a:ext uri="{FF2B5EF4-FFF2-40B4-BE49-F238E27FC236}">
                <a16:creationId xmlns:a16="http://schemas.microsoft.com/office/drawing/2014/main" id="{BA33E26D-97A0-4553-8706-6A8ECEE4424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29750" b="25841"/>
          <a:stretch/>
        </p:blipFill>
        <p:spPr>
          <a:xfrm>
            <a:off x="6224320" y="41407797"/>
            <a:ext cx="4017966" cy="126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3917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110</Words>
  <Application>Microsoft Office PowerPoint</Application>
  <PresentationFormat>Personalizar</PresentationFormat>
  <Paragraphs>52</Paragraphs>
  <Slides>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Montserrat</vt:lpstr>
      <vt:lpstr>Verdana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Revisor</cp:lastModifiedBy>
  <cp:revision>41</cp:revision>
  <dcterms:modified xsi:type="dcterms:W3CDTF">2024-09-18T12:55:50Z</dcterms:modified>
</cp:coreProperties>
</file>