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70" d="100"/>
          <a:sy n="70" d="100"/>
        </p:scale>
        <p:origin x="-750" y="-8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07/12/2015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07/12/2015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07/12/2015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07/12/2015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07/12/2015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07/12/2015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07/12/2015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07/12/2015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07/12/2015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07/12/2015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07/12/2015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7C45A0-E364-4F22-9645-0BC1F1A4D5D1}" type="datetimeFigureOut">
              <a:rPr lang="pt-BR" smtClean="0"/>
              <a:pPr/>
              <a:t>07/12/2015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Símbolo UFRN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567482"/>
            <a:ext cx="1497548" cy="7012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1763688" y="476672"/>
            <a:ext cx="6264696" cy="674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pt-BR" sz="1400" b="1" dirty="0" smtClean="0"/>
              <a:t>Universidade Federal do Rio Grande do Norte</a:t>
            </a:r>
          </a:p>
          <a:p>
            <a:pPr algn="ctr">
              <a:lnSpc>
                <a:spcPct val="90000"/>
              </a:lnSpc>
            </a:pPr>
            <a:r>
              <a:rPr lang="pt-BR" sz="1400" b="1" dirty="0" smtClean="0"/>
              <a:t>Centro de Ciências Exatas e da Terra</a:t>
            </a:r>
          </a:p>
          <a:p>
            <a:pPr algn="ctr">
              <a:lnSpc>
                <a:spcPct val="90000"/>
              </a:lnSpc>
            </a:pPr>
            <a:r>
              <a:rPr lang="pt-BR" sz="1400" b="1" dirty="0" smtClean="0"/>
              <a:t>Coordenação do Curso de Graduação em Geofísica</a:t>
            </a:r>
            <a:endParaRPr lang="pt-BR" sz="1400" b="1" dirty="0"/>
          </a:p>
        </p:txBody>
      </p:sp>
      <p:sp>
        <p:nvSpPr>
          <p:cNvPr id="6" name="CaixaDeTexto 5"/>
          <p:cNvSpPr txBox="1"/>
          <p:nvPr/>
        </p:nvSpPr>
        <p:spPr>
          <a:xfrm>
            <a:off x="1547664" y="1772816"/>
            <a:ext cx="62646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/>
              <a:t>DEFESA DE RELATÓRIO </a:t>
            </a:r>
            <a:r>
              <a:rPr lang="pt-BR" sz="1400" b="1" dirty="0"/>
              <a:t>DE GRADUAÇÃO EM </a:t>
            </a:r>
            <a:r>
              <a:rPr lang="pt-BR" sz="1400" b="1" dirty="0" smtClean="0"/>
              <a:t>GEOFÍSICA (GEF-0161)</a:t>
            </a:r>
            <a:endParaRPr lang="pt-BR" sz="1400" b="1" dirty="0"/>
          </a:p>
        </p:txBody>
      </p:sp>
      <p:sp>
        <p:nvSpPr>
          <p:cNvPr id="7" name="CaixaDeTexto 6"/>
          <p:cNvSpPr txBox="1"/>
          <p:nvPr/>
        </p:nvSpPr>
        <p:spPr>
          <a:xfrm>
            <a:off x="1115616" y="2348880"/>
            <a:ext cx="712879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Título:</a:t>
            </a:r>
          </a:p>
          <a:p>
            <a:pPr algn="ctr"/>
            <a:r>
              <a:rPr lang="pt-BR" sz="1600" b="1" dirty="0" smtClean="0"/>
              <a:t>PROCESSAMENTO APLICADO À SÍSMICA DE ALTA RESOLUÇÃO PARA ATENUAÇÃO DE MÚLTIPLAS DO FUNDO DO MAR</a:t>
            </a:r>
            <a:endParaRPr lang="pt-BR" sz="1600" b="1" dirty="0" smtClean="0"/>
          </a:p>
        </p:txBody>
      </p:sp>
      <p:sp>
        <p:nvSpPr>
          <p:cNvPr id="8" name="CaixaDeTexto 7"/>
          <p:cNvSpPr txBox="1"/>
          <p:nvPr/>
        </p:nvSpPr>
        <p:spPr>
          <a:xfrm>
            <a:off x="1115616" y="3429000"/>
            <a:ext cx="7128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Autor:</a:t>
            </a:r>
          </a:p>
          <a:p>
            <a:pPr algn="ctr"/>
            <a:r>
              <a:rPr lang="pt-BR" b="1" i="1" dirty="0" smtClean="0"/>
              <a:t>David </a:t>
            </a:r>
            <a:r>
              <a:rPr lang="pt-BR" b="1" i="1" dirty="0" err="1" smtClean="0"/>
              <a:t>Wendell</a:t>
            </a:r>
            <a:r>
              <a:rPr lang="pt-BR" b="1" i="1" dirty="0" smtClean="0"/>
              <a:t> Tomaz Da Silva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1547664" y="4365104"/>
            <a:ext cx="62646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/>
              <a:t>Banca Examinadora:</a:t>
            </a:r>
          </a:p>
          <a:p>
            <a:pPr algn="ctr"/>
            <a:r>
              <a:rPr lang="pt-BR" sz="1400" b="1" dirty="0" err="1" smtClean="0"/>
              <a:t>Profª</a:t>
            </a:r>
            <a:r>
              <a:rPr lang="pt-BR" sz="1400" b="1" dirty="0" smtClean="0"/>
              <a:t>. Rosangela Corrêa Maciel (DGEF/UFRN – Orientadora)</a:t>
            </a:r>
          </a:p>
          <a:p>
            <a:pPr algn="ctr"/>
            <a:r>
              <a:rPr lang="pt-BR" sz="1400" b="1" dirty="0" smtClean="0"/>
              <a:t>Prof. </a:t>
            </a:r>
            <a:r>
              <a:rPr lang="pt-BR" sz="1400" b="1" dirty="0" err="1" smtClean="0"/>
              <a:t>Moab</a:t>
            </a:r>
            <a:r>
              <a:rPr lang="pt-BR" sz="1400" b="1" dirty="0" smtClean="0"/>
              <a:t> </a:t>
            </a:r>
            <a:r>
              <a:rPr lang="pt-BR" sz="1400" b="1" dirty="0" err="1" smtClean="0"/>
              <a:t>Praxedes</a:t>
            </a:r>
            <a:r>
              <a:rPr lang="pt-BR" sz="1400" b="1" dirty="0" smtClean="0"/>
              <a:t> Gomes (DG/UFRN)</a:t>
            </a:r>
          </a:p>
          <a:p>
            <a:pPr algn="ctr"/>
            <a:r>
              <a:rPr lang="pt-BR" sz="1400" b="1" dirty="0" smtClean="0"/>
              <a:t>Prof. Josibel Gomes de Oliveira Júnior (DGEF/UFRN)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1619672" y="5589240"/>
            <a:ext cx="62646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/>
              <a:t>Data: 08 de dezembro de 2015 – Horário: 15:30h</a:t>
            </a:r>
          </a:p>
          <a:p>
            <a:pPr algn="ctr"/>
            <a:r>
              <a:rPr lang="pt-BR" sz="1400" b="1" dirty="0" smtClean="0"/>
              <a:t>Local: Auditório do Departamento de Geofísica (2º pavimento do Prédio REUNI)</a:t>
            </a:r>
            <a:endParaRPr lang="pt-B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</TotalTime>
  <Words>111</Words>
  <Application>Microsoft Office PowerPoint</Application>
  <PresentationFormat>Apresentação na tela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Pessoal</dc:creator>
  <cp:lastModifiedBy>Secretaria</cp:lastModifiedBy>
  <cp:revision>17</cp:revision>
  <dcterms:created xsi:type="dcterms:W3CDTF">2011-12-06T14:09:07Z</dcterms:created>
  <dcterms:modified xsi:type="dcterms:W3CDTF">2015-12-07T09:08:24Z</dcterms:modified>
</cp:coreProperties>
</file>