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snapVertSplitter="1" vertBarState="minimized" horzBarState="maximized">
    <p:restoredLeft sz="15620"/>
    <p:restoredTop sz="94660"/>
  </p:normalViewPr>
  <p:slideViewPr>
    <p:cSldViewPr>
      <p:cViewPr>
        <p:scale>
          <a:sx n="80" d="100"/>
          <a:sy n="80" d="100"/>
        </p:scale>
        <p:origin x="-2628" y="-7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7C45A0-E364-4F22-9645-0BC1F1A4D5D1}" type="datetimeFigureOut">
              <a:rPr lang="pt-BR" smtClean="0"/>
              <a:pPr/>
              <a:t>01/12/2016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65D051-AC5F-40E9-81BF-A13554488870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7C45A0-E364-4F22-9645-0BC1F1A4D5D1}" type="datetimeFigureOut">
              <a:rPr lang="pt-BR" smtClean="0"/>
              <a:pPr/>
              <a:t>01/12/2016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65D051-AC5F-40E9-81BF-A13554488870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7C45A0-E364-4F22-9645-0BC1F1A4D5D1}" type="datetimeFigureOut">
              <a:rPr lang="pt-BR" smtClean="0"/>
              <a:pPr/>
              <a:t>01/12/2016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65D051-AC5F-40E9-81BF-A13554488870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7C45A0-E364-4F22-9645-0BC1F1A4D5D1}" type="datetimeFigureOut">
              <a:rPr lang="pt-BR" smtClean="0"/>
              <a:pPr/>
              <a:t>01/12/2016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65D051-AC5F-40E9-81BF-A13554488870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7C45A0-E364-4F22-9645-0BC1F1A4D5D1}" type="datetimeFigureOut">
              <a:rPr lang="pt-BR" smtClean="0"/>
              <a:pPr/>
              <a:t>01/12/2016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65D051-AC5F-40E9-81BF-A13554488870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7C45A0-E364-4F22-9645-0BC1F1A4D5D1}" type="datetimeFigureOut">
              <a:rPr lang="pt-BR" smtClean="0"/>
              <a:pPr/>
              <a:t>01/12/2016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65D051-AC5F-40E9-81BF-A13554488870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7C45A0-E364-4F22-9645-0BC1F1A4D5D1}" type="datetimeFigureOut">
              <a:rPr lang="pt-BR" smtClean="0"/>
              <a:pPr/>
              <a:t>01/12/2016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65D051-AC5F-40E9-81BF-A13554488870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7C45A0-E364-4F22-9645-0BC1F1A4D5D1}" type="datetimeFigureOut">
              <a:rPr lang="pt-BR" smtClean="0"/>
              <a:pPr/>
              <a:t>01/12/2016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65D051-AC5F-40E9-81BF-A13554488870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7C45A0-E364-4F22-9645-0BC1F1A4D5D1}" type="datetimeFigureOut">
              <a:rPr lang="pt-BR" smtClean="0"/>
              <a:pPr/>
              <a:t>01/12/2016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65D051-AC5F-40E9-81BF-A13554488870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7C45A0-E364-4F22-9645-0BC1F1A4D5D1}" type="datetimeFigureOut">
              <a:rPr lang="pt-BR" smtClean="0"/>
              <a:pPr/>
              <a:t>01/12/2016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65D051-AC5F-40E9-81BF-A13554488870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7C45A0-E364-4F22-9645-0BC1F1A4D5D1}" type="datetimeFigureOut">
              <a:rPr lang="pt-BR" smtClean="0"/>
              <a:pPr/>
              <a:t>01/12/2016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65D051-AC5F-40E9-81BF-A13554488870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7C45A0-E364-4F22-9645-0BC1F1A4D5D1}" type="datetimeFigureOut">
              <a:rPr lang="pt-BR" smtClean="0"/>
              <a:pPr/>
              <a:t>01/12/2016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65D051-AC5F-40E9-81BF-A13554488870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 descr="Símbolo UFRN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567482"/>
            <a:ext cx="1497548" cy="7012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CaixaDeTexto 4"/>
          <p:cNvSpPr txBox="1"/>
          <p:nvPr/>
        </p:nvSpPr>
        <p:spPr>
          <a:xfrm>
            <a:off x="1763688" y="476672"/>
            <a:ext cx="6264696" cy="6740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</a:pPr>
            <a:r>
              <a:rPr lang="pt-BR" sz="1400" b="1" dirty="0" smtClean="0"/>
              <a:t>Universidade Federal do Rio Grande do Norte</a:t>
            </a:r>
          </a:p>
          <a:p>
            <a:pPr algn="ctr">
              <a:lnSpc>
                <a:spcPct val="90000"/>
              </a:lnSpc>
            </a:pPr>
            <a:r>
              <a:rPr lang="pt-BR" sz="1400" b="1" dirty="0" smtClean="0"/>
              <a:t>Centro de Ciências Exatas e da Terra</a:t>
            </a:r>
          </a:p>
          <a:p>
            <a:pPr algn="ctr">
              <a:lnSpc>
                <a:spcPct val="90000"/>
              </a:lnSpc>
            </a:pPr>
            <a:r>
              <a:rPr lang="pt-BR" sz="1400" b="1" dirty="0" smtClean="0"/>
              <a:t>Coordenação do Curso de Graduação em Geofísica</a:t>
            </a:r>
            <a:endParaRPr lang="pt-BR" sz="1400" b="1" dirty="0"/>
          </a:p>
        </p:txBody>
      </p:sp>
      <p:sp>
        <p:nvSpPr>
          <p:cNvPr id="6" name="CaixaDeTexto 5"/>
          <p:cNvSpPr txBox="1"/>
          <p:nvPr/>
        </p:nvSpPr>
        <p:spPr>
          <a:xfrm>
            <a:off x="1547664" y="1772816"/>
            <a:ext cx="626469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400" b="1" dirty="0" smtClean="0"/>
              <a:t>DEFESA DE RELATÓRIO </a:t>
            </a:r>
            <a:r>
              <a:rPr lang="pt-BR" sz="1400" b="1" dirty="0"/>
              <a:t>DE GRADUAÇÃO EM </a:t>
            </a:r>
            <a:r>
              <a:rPr lang="pt-BR" sz="1400" b="1" dirty="0" smtClean="0"/>
              <a:t>GEOFÍSICA (GEF0161)</a:t>
            </a:r>
            <a:endParaRPr lang="pt-BR" sz="1400" b="1" dirty="0"/>
          </a:p>
        </p:txBody>
      </p:sp>
      <p:sp>
        <p:nvSpPr>
          <p:cNvPr id="7" name="CaixaDeTexto 6"/>
          <p:cNvSpPr txBox="1"/>
          <p:nvPr/>
        </p:nvSpPr>
        <p:spPr>
          <a:xfrm>
            <a:off x="1115616" y="2348880"/>
            <a:ext cx="7128792" cy="13388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b="1" dirty="0" smtClean="0"/>
              <a:t>Título:</a:t>
            </a:r>
          </a:p>
          <a:p>
            <a:pPr algn="ctr"/>
            <a:r>
              <a:rPr lang="pt-BR" sz="2100" b="1" cap="small" dirty="0" smtClean="0"/>
              <a:t>ANÁLISE DE FLUXO DE PROCESSAMENTO DE SÍSMICA DE REFLEXÃO: LINHA MARÍTIMA DA CADEIA DO RIO GRANDE, SE DO BRASIL</a:t>
            </a:r>
            <a:endParaRPr lang="pt-BR" sz="2100" dirty="0"/>
          </a:p>
        </p:txBody>
      </p:sp>
      <p:sp>
        <p:nvSpPr>
          <p:cNvPr id="8" name="CaixaDeTexto 7"/>
          <p:cNvSpPr txBox="1"/>
          <p:nvPr/>
        </p:nvSpPr>
        <p:spPr>
          <a:xfrm>
            <a:off x="1142976" y="3643314"/>
            <a:ext cx="71287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b="1" dirty="0" smtClean="0"/>
              <a:t>Autor:</a:t>
            </a:r>
          </a:p>
          <a:p>
            <a:pPr algn="ctr"/>
            <a:r>
              <a:rPr lang="pt-BR" b="1" i="1" dirty="0" smtClean="0"/>
              <a:t>Oscar Alves de Lima Neto</a:t>
            </a:r>
          </a:p>
        </p:txBody>
      </p:sp>
      <p:sp>
        <p:nvSpPr>
          <p:cNvPr id="9" name="CaixaDeTexto 8"/>
          <p:cNvSpPr txBox="1"/>
          <p:nvPr/>
        </p:nvSpPr>
        <p:spPr>
          <a:xfrm>
            <a:off x="1547664" y="4365104"/>
            <a:ext cx="626469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400" b="1" dirty="0" smtClean="0"/>
              <a:t>Banca Examinadora:</a:t>
            </a:r>
          </a:p>
          <a:p>
            <a:pPr algn="ctr"/>
            <a:r>
              <a:rPr lang="pt-BR" sz="1400" b="1" dirty="0" smtClean="0"/>
              <a:t>Prof. Dr. Carlos César Nascimento da Silva (DGEO/UFRN – Orientador)</a:t>
            </a:r>
          </a:p>
          <a:p>
            <a:pPr algn="ctr"/>
            <a:r>
              <a:rPr lang="pt-BR" sz="1400" b="1" dirty="0" smtClean="0"/>
              <a:t>Prof. Dr. Walter Eugênio de Medeiros (DGEO/UFRN)</a:t>
            </a:r>
          </a:p>
          <a:p>
            <a:pPr algn="ctr"/>
            <a:r>
              <a:rPr lang="pt-BR" sz="1400" b="1" dirty="0" err="1" smtClean="0"/>
              <a:t>MSc</a:t>
            </a:r>
            <a:r>
              <a:rPr lang="pt-BR" sz="1400" b="1" dirty="0" smtClean="0"/>
              <a:t>. Thiago Nobre Costa (Petrobras)</a:t>
            </a:r>
          </a:p>
        </p:txBody>
      </p:sp>
      <p:sp>
        <p:nvSpPr>
          <p:cNvPr id="10" name="CaixaDeTexto 9"/>
          <p:cNvSpPr txBox="1"/>
          <p:nvPr/>
        </p:nvSpPr>
        <p:spPr>
          <a:xfrm>
            <a:off x="1619672" y="5589240"/>
            <a:ext cx="626469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400" b="1" dirty="0" smtClean="0"/>
              <a:t>Data: 07 de dezembro de 2016 – Horário: 14:30h</a:t>
            </a:r>
          </a:p>
          <a:p>
            <a:pPr algn="ctr"/>
            <a:r>
              <a:rPr lang="pt-BR" sz="1400" b="1" dirty="0" smtClean="0"/>
              <a:t>Local: Auditório do Departamento de Geofísica (2º pavimento do Prédio REUNI)</a:t>
            </a:r>
            <a:endParaRPr lang="pt-BR" sz="1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657</TotalTime>
  <Words>122</Words>
  <Application>Microsoft Office PowerPoint</Application>
  <PresentationFormat>Apresentação na tela (4:3)</PresentationFormat>
  <Paragraphs>14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2" baseType="lpstr">
      <vt:lpstr>Tema do Office</vt:lpstr>
      <vt:lpstr>Slide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Pessoal</dc:creator>
  <cp:lastModifiedBy>Secretaria</cp:lastModifiedBy>
  <cp:revision>38</cp:revision>
  <dcterms:created xsi:type="dcterms:W3CDTF">2011-12-06T14:09:07Z</dcterms:created>
  <dcterms:modified xsi:type="dcterms:W3CDTF">2016-12-01T13:50:04Z</dcterms:modified>
</cp:coreProperties>
</file>