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309" r:id="rId3"/>
    <p:sldId id="282" r:id="rId4"/>
    <p:sldId id="284" r:id="rId5"/>
    <p:sldId id="286" r:id="rId6"/>
    <p:sldId id="287" r:id="rId7"/>
    <p:sldId id="288" r:id="rId8"/>
    <p:sldId id="289" r:id="rId9"/>
    <p:sldId id="290" r:id="rId10"/>
    <p:sldId id="291" r:id="rId11"/>
    <p:sldId id="296" r:id="rId12"/>
    <p:sldId id="302" r:id="rId13"/>
    <p:sldId id="297" r:id="rId14"/>
    <p:sldId id="298" r:id="rId15"/>
    <p:sldId id="299" r:id="rId16"/>
    <p:sldId id="300" r:id="rId17"/>
    <p:sldId id="308" r:id="rId18"/>
    <p:sldId id="310" r:id="rId19"/>
    <p:sldId id="264" r:id="rId20"/>
    <p:sldId id="313" r:id="rId21"/>
    <p:sldId id="311" r:id="rId22"/>
    <p:sldId id="314" r:id="rId23"/>
    <p:sldId id="315" r:id="rId24"/>
    <p:sldId id="316" r:id="rId25"/>
    <p:sldId id="317" r:id="rId26"/>
    <p:sldId id="295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24" autoAdjust="0"/>
  </p:normalViewPr>
  <p:slideViewPr>
    <p:cSldViewPr>
      <p:cViewPr>
        <p:scale>
          <a:sx n="100" d="100"/>
          <a:sy n="100" d="100"/>
        </p:scale>
        <p:origin x="-498" y="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E95F78-84B6-4039-84A6-9AC1D14E5E1F}" type="doc">
      <dgm:prSet loTypeId="urn:microsoft.com/office/officeart/2005/8/layout/hProcess7#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BR"/>
        </a:p>
      </dgm:t>
    </dgm:pt>
    <dgm:pt modelId="{F402168A-D068-44CA-8519-1268C9059BEA}">
      <dgm:prSet phldrT="[Texto]" phldr="1"/>
      <dgm:spPr/>
      <dgm:t>
        <a:bodyPr/>
        <a:lstStyle/>
        <a:p>
          <a:endParaRPr lang="pt-BR"/>
        </a:p>
      </dgm:t>
    </dgm:pt>
    <dgm:pt modelId="{07AF7324-6256-49AE-9101-30A8AD733083}" type="parTrans" cxnId="{2BCB3515-4AAB-43AA-A57A-B953432C3080}">
      <dgm:prSet/>
      <dgm:spPr/>
      <dgm:t>
        <a:bodyPr/>
        <a:lstStyle/>
        <a:p>
          <a:endParaRPr lang="pt-BR"/>
        </a:p>
      </dgm:t>
    </dgm:pt>
    <dgm:pt modelId="{81E06050-FD8B-49D9-8418-CD375C5C1988}" type="sibTrans" cxnId="{2BCB3515-4AAB-43AA-A57A-B953432C3080}">
      <dgm:prSet/>
      <dgm:spPr/>
      <dgm:t>
        <a:bodyPr/>
        <a:lstStyle/>
        <a:p>
          <a:endParaRPr lang="pt-BR"/>
        </a:p>
      </dgm:t>
    </dgm:pt>
    <dgm:pt modelId="{016F51B6-13C2-4AF8-8E0D-2311A5882C07}">
      <dgm:prSet phldrT="[Texto]"/>
      <dgm:spPr/>
      <dgm:t>
        <a:bodyPr/>
        <a:lstStyle/>
        <a:p>
          <a:r>
            <a:rPr lang="pt-BR" dirty="0" smtClean="0">
              <a:solidFill>
                <a:schemeClr val="bg2">
                  <a:lumMod val="50000"/>
                </a:schemeClr>
              </a:solidFill>
            </a:rPr>
            <a:t>Projetos de Desenvolvimento Regional </a:t>
          </a:r>
        </a:p>
        <a:p>
          <a:r>
            <a:rPr lang="pt-BR" b="1" dirty="0" smtClean="0">
              <a:solidFill>
                <a:schemeClr val="bg2">
                  <a:lumMod val="50000"/>
                </a:schemeClr>
              </a:solidFill>
            </a:rPr>
            <a:t>versus</a:t>
          </a:r>
          <a:r>
            <a:rPr lang="pt-BR" dirty="0" smtClean="0">
              <a:solidFill>
                <a:schemeClr val="bg2">
                  <a:lumMod val="50000"/>
                </a:schemeClr>
              </a:solidFill>
            </a:rPr>
            <a:t> </a:t>
          </a:r>
        </a:p>
        <a:p>
          <a:r>
            <a:rPr lang="pt-BR" dirty="0" smtClean="0">
              <a:solidFill>
                <a:schemeClr val="bg2">
                  <a:lumMod val="50000"/>
                </a:schemeClr>
              </a:solidFill>
            </a:rPr>
            <a:t>Projetos de Interesse Nacional</a:t>
          </a:r>
          <a:endParaRPr lang="pt-BR" dirty="0">
            <a:solidFill>
              <a:schemeClr val="bg2">
                <a:lumMod val="50000"/>
              </a:schemeClr>
            </a:solidFill>
          </a:endParaRPr>
        </a:p>
      </dgm:t>
    </dgm:pt>
    <dgm:pt modelId="{39B32D8B-E447-4A3A-B77A-54D7BFA1736C}" type="parTrans" cxnId="{269E2EB8-E8CD-4B02-AA7A-81C09C01EB54}">
      <dgm:prSet/>
      <dgm:spPr/>
      <dgm:t>
        <a:bodyPr/>
        <a:lstStyle/>
        <a:p>
          <a:endParaRPr lang="pt-BR"/>
        </a:p>
      </dgm:t>
    </dgm:pt>
    <dgm:pt modelId="{FEA4EE08-115E-4F8A-977C-6665C57E6C6E}" type="sibTrans" cxnId="{269E2EB8-E8CD-4B02-AA7A-81C09C01EB54}">
      <dgm:prSet/>
      <dgm:spPr/>
      <dgm:t>
        <a:bodyPr/>
        <a:lstStyle/>
        <a:p>
          <a:endParaRPr lang="pt-BR"/>
        </a:p>
      </dgm:t>
    </dgm:pt>
    <dgm:pt modelId="{8C98E24F-FF28-4082-8687-2E57CED6263A}">
      <dgm:prSet phldrT="[Texto]" phldr="1"/>
      <dgm:spPr/>
      <dgm:t>
        <a:bodyPr/>
        <a:lstStyle/>
        <a:p>
          <a:endParaRPr lang="pt-BR"/>
        </a:p>
      </dgm:t>
    </dgm:pt>
    <dgm:pt modelId="{2C6B056A-4800-4700-B69C-2ADDFB942615}" type="parTrans" cxnId="{48E7AEEA-0D28-43DC-B5C8-9421669A45FA}">
      <dgm:prSet/>
      <dgm:spPr/>
      <dgm:t>
        <a:bodyPr/>
        <a:lstStyle/>
        <a:p>
          <a:endParaRPr lang="pt-BR"/>
        </a:p>
      </dgm:t>
    </dgm:pt>
    <dgm:pt modelId="{6EF4B458-36B9-4A59-8313-F558878701C8}" type="sibTrans" cxnId="{48E7AEEA-0D28-43DC-B5C8-9421669A45FA}">
      <dgm:prSet/>
      <dgm:spPr/>
      <dgm:t>
        <a:bodyPr/>
        <a:lstStyle/>
        <a:p>
          <a:endParaRPr lang="pt-BR"/>
        </a:p>
      </dgm:t>
    </dgm:pt>
    <dgm:pt modelId="{97640B5C-0955-4436-BC03-567EAC143E26}">
      <dgm:prSet phldrT="[Texto]"/>
      <dgm:spPr/>
      <dgm:t>
        <a:bodyPr/>
        <a:lstStyle/>
        <a:p>
          <a:r>
            <a:rPr lang="pt-BR" dirty="0" smtClean="0">
              <a:solidFill>
                <a:schemeClr val="accent1">
                  <a:lumMod val="75000"/>
                </a:schemeClr>
              </a:solidFill>
            </a:rPr>
            <a:t>Projetos Produtivos </a:t>
          </a:r>
        </a:p>
        <a:p>
          <a:r>
            <a:rPr lang="pt-BR" b="1" dirty="0" smtClean="0">
              <a:solidFill>
                <a:schemeClr val="accent1">
                  <a:lumMod val="75000"/>
                </a:schemeClr>
              </a:solidFill>
            </a:rPr>
            <a:t>versus</a:t>
          </a:r>
          <a:r>
            <a:rPr lang="pt-BR" dirty="0" smtClean="0">
              <a:solidFill>
                <a:schemeClr val="accent1">
                  <a:lumMod val="75000"/>
                </a:schemeClr>
              </a:solidFill>
            </a:rPr>
            <a:t> </a:t>
          </a:r>
        </a:p>
        <a:p>
          <a:r>
            <a:rPr lang="pt-BR" dirty="0" smtClean="0">
              <a:solidFill>
                <a:schemeClr val="accent1">
                  <a:lumMod val="75000"/>
                </a:schemeClr>
              </a:solidFill>
            </a:rPr>
            <a:t>Projetos de Infraestrutura</a:t>
          </a:r>
          <a:endParaRPr lang="pt-BR" dirty="0">
            <a:solidFill>
              <a:schemeClr val="accent1">
                <a:lumMod val="75000"/>
              </a:schemeClr>
            </a:solidFill>
          </a:endParaRPr>
        </a:p>
      </dgm:t>
    </dgm:pt>
    <dgm:pt modelId="{67DD6747-4A95-4D9F-9D1A-06A10490DCD5}" type="parTrans" cxnId="{D35070D7-94CB-4852-AFB6-C13E9A63D5B6}">
      <dgm:prSet/>
      <dgm:spPr/>
      <dgm:t>
        <a:bodyPr/>
        <a:lstStyle/>
        <a:p>
          <a:endParaRPr lang="pt-BR"/>
        </a:p>
      </dgm:t>
    </dgm:pt>
    <dgm:pt modelId="{E1DE5230-027C-466D-968D-93D5A3296452}" type="sibTrans" cxnId="{D35070D7-94CB-4852-AFB6-C13E9A63D5B6}">
      <dgm:prSet/>
      <dgm:spPr/>
      <dgm:t>
        <a:bodyPr/>
        <a:lstStyle/>
        <a:p>
          <a:endParaRPr lang="pt-BR"/>
        </a:p>
      </dgm:t>
    </dgm:pt>
    <dgm:pt modelId="{FFC13DF3-BA88-4CE5-BCE8-7AEF58951773}">
      <dgm:prSet phldrT="[Texto]" phldr="1"/>
      <dgm:spPr/>
      <dgm:t>
        <a:bodyPr/>
        <a:lstStyle/>
        <a:p>
          <a:endParaRPr lang="pt-BR" dirty="0"/>
        </a:p>
      </dgm:t>
    </dgm:pt>
    <dgm:pt modelId="{425F8581-C618-4EBB-8976-AF7AEED87B19}" type="parTrans" cxnId="{2B23BC12-1DF7-49C6-9450-BA5AC102434F}">
      <dgm:prSet/>
      <dgm:spPr/>
      <dgm:t>
        <a:bodyPr/>
        <a:lstStyle/>
        <a:p>
          <a:endParaRPr lang="pt-BR"/>
        </a:p>
      </dgm:t>
    </dgm:pt>
    <dgm:pt modelId="{14C0C9C3-34E7-43DB-83DA-1EBD31134EC6}" type="sibTrans" cxnId="{2B23BC12-1DF7-49C6-9450-BA5AC102434F}">
      <dgm:prSet/>
      <dgm:spPr/>
      <dgm:t>
        <a:bodyPr/>
        <a:lstStyle/>
        <a:p>
          <a:endParaRPr lang="pt-BR"/>
        </a:p>
      </dgm:t>
    </dgm:pt>
    <dgm:pt modelId="{9A759BE5-0BDC-466F-A942-8ADE334F3986}">
      <dgm:prSet phldrT="[Texto]" phldr="1"/>
      <dgm:spPr/>
      <dgm:t>
        <a:bodyPr/>
        <a:lstStyle/>
        <a:p>
          <a:endParaRPr lang="pt-BR" dirty="0"/>
        </a:p>
      </dgm:t>
    </dgm:pt>
    <dgm:pt modelId="{9273D4A9-1DA6-4337-9349-45E4065840BF}" type="parTrans" cxnId="{9364E25C-22CF-4456-974E-B117571A8E41}">
      <dgm:prSet/>
      <dgm:spPr/>
      <dgm:t>
        <a:bodyPr/>
        <a:lstStyle/>
        <a:p>
          <a:endParaRPr lang="pt-BR"/>
        </a:p>
      </dgm:t>
    </dgm:pt>
    <dgm:pt modelId="{92302A20-38EB-4AFC-A5A1-5C93CF00C43A}" type="sibTrans" cxnId="{9364E25C-22CF-4456-974E-B117571A8E41}">
      <dgm:prSet/>
      <dgm:spPr/>
      <dgm:t>
        <a:bodyPr/>
        <a:lstStyle/>
        <a:p>
          <a:endParaRPr lang="pt-BR"/>
        </a:p>
      </dgm:t>
    </dgm:pt>
    <dgm:pt modelId="{489ABA70-60C9-4762-A7E0-BA79D835F770}">
      <dgm:prSet/>
      <dgm:spPr/>
      <dgm:t>
        <a:bodyPr/>
        <a:lstStyle/>
        <a:p>
          <a:r>
            <a:rPr lang="pt-BR" dirty="0" smtClean="0">
              <a:solidFill>
                <a:schemeClr val="accent3">
                  <a:lumMod val="75000"/>
                </a:schemeClr>
              </a:solidFill>
            </a:rPr>
            <a:t>Projetos Públicos </a:t>
          </a:r>
          <a:r>
            <a:rPr lang="pt-BR" b="1" dirty="0" smtClean="0">
              <a:solidFill>
                <a:schemeClr val="accent3">
                  <a:lumMod val="75000"/>
                </a:schemeClr>
              </a:solidFill>
            </a:rPr>
            <a:t>versus</a:t>
          </a:r>
          <a:r>
            <a:rPr lang="pt-BR" dirty="0" smtClean="0">
              <a:solidFill>
                <a:schemeClr val="accent3">
                  <a:lumMod val="75000"/>
                </a:schemeClr>
              </a:solidFill>
            </a:rPr>
            <a:t> </a:t>
          </a:r>
        </a:p>
        <a:p>
          <a:r>
            <a:rPr lang="pt-BR" dirty="0" smtClean="0">
              <a:solidFill>
                <a:schemeClr val="accent3">
                  <a:lumMod val="75000"/>
                </a:schemeClr>
              </a:solidFill>
            </a:rPr>
            <a:t>Projetos Privados</a:t>
          </a:r>
        </a:p>
      </dgm:t>
    </dgm:pt>
    <dgm:pt modelId="{A1D2F146-B290-448E-9BD9-39C785724B0B}" type="parTrans" cxnId="{1B44965D-E12F-4435-BC22-8FDB3E2AD6CE}">
      <dgm:prSet/>
      <dgm:spPr/>
      <dgm:t>
        <a:bodyPr/>
        <a:lstStyle/>
        <a:p>
          <a:endParaRPr lang="pt-BR"/>
        </a:p>
      </dgm:t>
    </dgm:pt>
    <dgm:pt modelId="{6B033C24-E9F0-4E8D-B7F3-8099729EF4FD}" type="sibTrans" cxnId="{1B44965D-E12F-4435-BC22-8FDB3E2AD6CE}">
      <dgm:prSet/>
      <dgm:spPr/>
      <dgm:t>
        <a:bodyPr/>
        <a:lstStyle/>
        <a:p>
          <a:endParaRPr lang="pt-BR"/>
        </a:p>
      </dgm:t>
    </dgm:pt>
    <dgm:pt modelId="{050DDCED-6036-4C1A-A5BE-E343B084E784}" type="pres">
      <dgm:prSet presAssocID="{E4E95F78-84B6-4039-84A6-9AC1D14E5E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640A5DD-521C-4B18-BD3F-815BC2682C6C}" type="pres">
      <dgm:prSet presAssocID="{F402168A-D068-44CA-8519-1268C9059BEA}" presName="compositeNode" presStyleCnt="0">
        <dgm:presLayoutVars>
          <dgm:bulletEnabled val="1"/>
        </dgm:presLayoutVars>
      </dgm:prSet>
      <dgm:spPr/>
    </dgm:pt>
    <dgm:pt modelId="{AB06EF82-8D6F-4DBC-8A3F-BD461AE84034}" type="pres">
      <dgm:prSet presAssocID="{F402168A-D068-44CA-8519-1268C9059BEA}" presName="bgRect" presStyleLbl="node1" presStyleIdx="0" presStyleCnt="3"/>
      <dgm:spPr/>
      <dgm:t>
        <a:bodyPr/>
        <a:lstStyle/>
        <a:p>
          <a:endParaRPr lang="pt-BR"/>
        </a:p>
      </dgm:t>
    </dgm:pt>
    <dgm:pt modelId="{970EF446-3104-4C20-B55D-144BA8C31C93}" type="pres">
      <dgm:prSet presAssocID="{F402168A-D068-44CA-8519-1268C9059BEA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861C68-7493-4851-BB09-5983AFFB3798}" type="pres">
      <dgm:prSet presAssocID="{F402168A-D068-44CA-8519-1268C9059BEA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D2D711-2E98-4C52-9330-DABDA4A43ABB}" type="pres">
      <dgm:prSet presAssocID="{81E06050-FD8B-49D9-8418-CD375C5C1988}" presName="hSp" presStyleCnt="0"/>
      <dgm:spPr/>
    </dgm:pt>
    <dgm:pt modelId="{BAF68F67-82FC-4D9C-94B1-CDF4CF399D5C}" type="pres">
      <dgm:prSet presAssocID="{81E06050-FD8B-49D9-8418-CD375C5C1988}" presName="vProcSp" presStyleCnt="0"/>
      <dgm:spPr/>
    </dgm:pt>
    <dgm:pt modelId="{45BD7709-4626-46DF-B8C4-3BB88A664EF9}" type="pres">
      <dgm:prSet presAssocID="{81E06050-FD8B-49D9-8418-CD375C5C1988}" presName="vSp1" presStyleCnt="0"/>
      <dgm:spPr/>
    </dgm:pt>
    <dgm:pt modelId="{2F79AB86-DB72-4C43-97FE-67B6040446FE}" type="pres">
      <dgm:prSet presAssocID="{81E06050-FD8B-49D9-8418-CD375C5C1988}" presName="simulatedConn" presStyleLbl="solidFgAcc1" presStyleIdx="0" presStyleCnt="2"/>
      <dgm:spPr/>
    </dgm:pt>
    <dgm:pt modelId="{ECC27425-1262-412D-8421-99D3402A7FFE}" type="pres">
      <dgm:prSet presAssocID="{81E06050-FD8B-49D9-8418-CD375C5C1988}" presName="vSp2" presStyleCnt="0"/>
      <dgm:spPr/>
    </dgm:pt>
    <dgm:pt modelId="{F2FC8783-19BB-475A-A986-586B1CBECB6E}" type="pres">
      <dgm:prSet presAssocID="{81E06050-FD8B-49D9-8418-CD375C5C1988}" presName="sibTrans" presStyleCnt="0"/>
      <dgm:spPr/>
    </dgm:pt>
    <dgm:pt modelId="{84CAABC0-E157-401E-BEC7-00655D50F686}" type="pres">
      <dgm:prSet presAssocID="{8C98E24F-FF28-4082-8687-2E57CED6263A}" presName="compositeNode" presStyleCnt="0">
        <dgm:presLayoutVars>
          <dgm:bulletEnabled val="1"/>
        </dgm:presLayoutVars>
      </dgm:prSet>
      <dgm:spPr/>
    </dgm:pt>
    <dgm:pt modelId="{C42B8D14-56AC-4205-972D-F629E4D941C5}" type="pres">
      <dgm:prSet presAssocID="{8C98E24F-FF28-4082-8687-2E57CED6263A}" presName="bgRect" presStyleLbl="node1" presStyleIdx="1" presStyleCnt="3"/>
      <dgm:spPr/>
      <dgm:t>
        <a:bodyPr/>
        <a:lstStyle/>
        <a:p>
          <a:endParaRPr lang="pt-BR"/>
        </a:p>
      </dgm:t>
    </dgm:pt>
    <dgm:pt modelId="{F9166470-8CE2-47ED-8486-D6CD54D975B2}" type="pres">
      <dgm:prSet presAssocID="{8C98E24F-FF28-4082-8687-2E57CED6263A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251E59-A61D-4438-903B-6935114765B1}" type="pres">
      <dgm:prSet presAssocID="{8C98E24F-FF28-4082-8687-2E57CED6263A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4A06E80-BADB-4515-B258-6548D68EAE02}" type="pres">
      <dgm:prSet presAssocID="{6EF4B458-36B9-4A59-8313-F558878701C8}" presName="hSp" presStyleCnt="0"/>
      <dgm:spPr/>
    </dgm:pt>
    <dgm:pt modelId="{A8081F00-3EE9-4366-8ACC-A7EC2214B552}" type="pres">
      <dgm:prSet presAssocID="{6EF4B458-36B9-4A59-8313-F558878701C8}" presName="vProcSp" presStyleCnt="0"/>
      <dgm:spPr/>
    </dgm:pt>
    <dgm:pt modelId="{2F8E11E2-AA09-405E-98BA-B82CB398F358}" type="pres">
      <dgm:prSet presAssocID="{6EF4B458-36B9-4A59-8313-F558878701C8}" presName="vSp1" presStyleCnt="0"/>
      <dgm:spPr/>
    </dgm:pt>
    <dgm:pt modelId="{E9250F54-246D-468A-91C5-4D9871263304}" type="pres">
      <dgm:prSet presAssocID="{6EF4B458-36B9-4A59-8313-F558878701C8}" presName="simulatedConn" presStyleLbl="solidFgAcc1" presStyleIdx="1" presStyleCnt="2"/>
      <dgm:spPr/>
    </dgm:pt>
    <dgm:pt modelId="{68071F28-8B14-4AD2-B3FF-22ECD1E3B7B8}" type="pres">
      <dgm:prSet presAssocID="{6EF4B458-36B9-4A59-8313-F558878701C8}" presName="vSp2" presStyleCnt="0"/>
      <dgm:spPr/>
    </dgm:pt>
    <dgm:pt modelId="{ED565966-2D3B-47D8-9D35-D32A1AF2A7A4}" type="pres">
      <dgm:prSet presAssocID="{6EF4B458-36B9-4A59-8313-F558878701C8}" presName="sibTrans" presStyleCnt="0"/>
      <dgm:spPr/>
    </dgm:pt>
    <dgm:pt modelId="{E6479681-F706-4F6A-977B-97A1AC86CB2F}" type="pres">
      <dgm:prSet presAssocID="{FFC13DF3-BA88-4CE5-BCE8-7AEF58951773}" presName="compositeNode" presStyleCnt="0">
        <dgm:presLayoutVars>
          <dgm:bulletEnabled val="1"/>
        </dgm:presLayoutVars>
      </dgm:prSet>
      <dgm:spPr/>
    </dgm:pt>
    <dgm:pt modelId="{41D4D208-4375-48EE-8422-C9CB73D52402}" type="pres">
      <dgm:prSet presAssocID="{FFC13DF3-BA88-4CE5-BCE8-7AEF58951773}" presName="bgRect" presStyleLbl="node1" presStyleIdx="2" presStyleCnt="3" custLinFactNeighborX="232" custLinFactNeighborY="-97"/>
      <dgm:spPr/>
      <dgm:t>
        <a:bodyPr/>
        <a:lstStyle/>
        <a:p>
          <a:endParaRPr lang="pt-BR"/>
        </a:p>
      </dgm:t>
    </dgm:pt>
    <dgm:pt modelId="{9BE91284-05D6-413E-9955-373AF5659D41}" type="pres">
      <dgm:prSet presAssocID="{FFC13DF3-BA88-4CE5-BCE8-7AEF58951773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180F1DC-6CF5-41E5-80E4-9AC86A315CF4}" type="pres">
      <dgm:prSet presAssocID="{FFC13DF3-BA88-4CE5-BCE8-7AEF5895177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BCB3515-4AAB-43AA-A57A-B953432C3080}" srcId="{E4E95F78-84B6-4039-84A6-9AC1D14E5E1F}" destId="{F402168A-D068-44CA-8519-1268C9059BEA}" srcOrd="0" destOrd="0" parTransId="{07AF7324-6256-49AE-9101-30A8AD733083}" sibTransId="{81E06050-FD8B-49D9-8418-CD375C5C1988}"/>
    <dgm:cxn modelId="{58ED9A7E-6799-4812-A8CD-5C04B2611E10}" type="presOf" srcId="{97640B5C-0955-4436-BC03-567EAC143E26}" destId="{85251E59-A61D-4438-903B-6935114765B1}" srcOrd="0" destOrd="0" presId="urn:microsoft.com/office/officeart/2005/8/layout/hProcess7#1"/>
    <dgm:cxn modelId="{CA672D1E-6F0D-4DD9-ADF7-0B8F4CD26DD3}" type="presOf" srcId="{8C98E24F-FF28-4082-8687-2E57CED6263A}" destId="{F9166470-8CE2-47ED-8486-D6CD54D975B2}" srcOrd="1" destOrd="0" presId="urn:microsoft.com/office/officeart/2005/8/layout/hProcess7#1"/>
    <dgm:cxn modelId="{1B44965D-E12F-4435-BC22-8FDB3E2AD6CE}" srcId="{FFC13DF3-BA88-4CE5-BCE8-7AEF58951773}" destId="{489ABA70-60C9-4762-A7E0-BA79D835F770}" srcOrd="1" destOrd="0" parTransId="{A1D2F146-B290-448E-9BD9-39C785724B0B}" sibTransId="{6B033C24-E9F0-4E8D-B7F3-8099729EF4FD}"/>
    <dgm:cxn modelId="{CC5C771A-DA67-4380-BE97-6990E7FE8812}" type="presOf" srcId="{489ABA70-60C9-4762-A7E0-BA79D835F770}" destId="{4180F1DC-6CF5-41E5-80E4-9AC86A315CF4}" srcOrd="0" destOrd="1" presId="urn:microsoft.com/office/officeart/2005/8/layout/hProcess7#1"/>
    <dgm:cxn modelId="{074AF9C2-BEBD-485C-9F3D-B9463FC91085}" type="presOf" srcId="{F402168A-D068-44CA-8519-1268C9059BEA}" destId="{AB06EF82-8D6F-4DBC-8A3F-BD461AE84034}" srcOrd="0" destOrd="0" presId="urn:microsoft.com/office/officeart/2005/8/layout/hProcess7#1"/>
    <dgm:cxn modelId="{F35E8D95-7590-4E3D-8656-4593EB5DCF23}" type="presOf" srcId="{F402168A-D068-44CA-8519-1268C9059BEA}" destId="{970EF446-3104-4C20-B55D-144BA8C31C93}" srcOrd="1" destOrd="0" presId="urn:microsoft.com/office/officeart/2005/8/layout/hProcess7#1"/>
    <dgm:cxn modelId="{E0005B0F-2127-40CD-9D90-10A6033FA603}" type="presOf" srcId="{FFC13DF3-BA88-4CE5-BCE8-7AEF58951773}" destId="{9BE91284-05D6-413E-9955-373AF5659D41}" srcOrd="1" destOrd="0" presId="urn:microsoft.com/office/officeart/2005/8/layout/hProcess7#1"/>
    <dgm:cxn modelId="{DAAF279C-DE67-423E-A16D-DB43AA3726A6}" type="presOf" srcId="{E4E95F78-84B6-4039-84A6-9AC1D14E5E1F}" destId="{050DDCED-6036-4C1A-A5BE-E343B084E784}" srcOrd="0" destOrd="0" presId="urn:microsoft.com/office/officeart/2005/8/layout/hProcess7#1"/>
    <dgm:cxn modelId="{9364E25C-22CF-4456-974E-B117571A8E41}" srcId="{FFC13DF3-BA88-4CE5-BCE8-7AEF58951773}" destId="{9A759BE5-0BDC-466F-A942-8ADE334F3986}" srcOrd="0" destOrd="0" parTransId="{9273D4A9-1DA6-4337-9349-45E4065840BF}" sibTransId="{92302A20-38EB-4AFC-A5A1-5C93CF00C43A}"/>
    <dgm:cxn modelId="{8AAA828E-E18C-4F85-86C0-CC4EC1B2ABAD}" type="presOf" srcId="{9A759BE5-0BDC-466F-A942-8ADE334F3986}" destId="{4180F1DC-6CF5-41E5-80E4-9AC86A315CF4}" srcOrd="0" destOrd="0" presId="urn:microsoft.com/office/officeart/2005/8/layout/hProcess7#1"/>
    <dgm:cxn modelId="{2D8995CC-A15B-472A-96FD-EE27392A0D91}" type="presOf" srcId="{FFC13DF3-BA88-4CE5-BCE8-7AEF58951773}" destId="{41D4D208-4375-48EE-8422-C9CB73D52402}" srcOrd="0" destOrd="0" presId="urn:microsoft.com/office/officeart/2005/8/layout/hProcess7#1"/>
    <dgm:cxn modelId="{48E7AEEA-0D28-43DC-B5C8-9421669A45FA}" srcId="{E4E95F78-84B6-4039-84A6-9AC1D14E5E1F}" destId="{8C98E24F-FF28-4082-8687-2E57CED6263A}" srcOrd="1" destOrd="0" parTransId="{2C6B056A-4800-4700-B69C-2ADDFB942615}" sibTransId="{6EF4B458-36B9-4A59-8313-F558878701C8}"/>
    <dgm:cxn modelId="{269E2EB8-E8CD-4B02-AA7A-81C09C01EB54}" srcId="{F402168A-D068-44CA-8519-1268C9059BEA}" destId="{016F51B6-13C2-4AF8-8E0D-2311A5882C07}" srcOrd="0" destOrd="0" parTransId="{39B32D8B-E447-4A3A-B77A-54D7BFA1736C}" sibTransId="{FEA4EE08-115E-4F8A-977C-6665C57E6C6E}"/>
    <dgm:cxn modelId="{678F2D87-CF19-474C-A127-CB80AFC66A22}" type="presOf" srcId="{016F51B6-13C2-4AF8-8E0D-2311A5882C07}" destId="{81861C68-7493-4851-BB09-5983AFFB3798}" srcOrd="0" destOrd="0" presId="urn:microsoft.com/office/officeart/2005/8/layout/hProcess7#1"/>
    <dgm:cxn modelId="{2B23BC12-1DF7-49C6-9450-BA5AC102434F}" srcId="{E4E95F78-84B6-4039-84A6-9AC1D14E5E1F}" destId="{FFC13DF3-BA88-4CE5-BCE8-7AEF58951773}" srcOrd="2" destOrd="0" parTransId="{425F8581-C618-4EBB-8976-AF7AEED87B19}" sibTransId="{14C0C9C3-34E7-43DB-83DA-1EBD31134EC6}"/>
    <dgm:cxn modelId="{D35070D7-94CB-4852-AFB6-C13E9A63D5B6}" srcId="{8C98E24F-FF28-4082-8687-2E57CED6263A}" destId="{97640B5C-0955-4436-BC03-567EAC143E26}" srcOrd="0" destOrd="0" parTransId="{67DD6747-4A95-4D9F-9D1A-06A10490DCD5}" sibTransId="{E1DE5230-027C-466D-968D-93D5A3296452}"/>
    <dgm:cxn modelId="{11836A46-1E9D-47DD-A09A-C80CDF6DC832}" type="presOf" srcId="{8C98E24F-FF28-4082-8687-2E57CED6263A}" destId="{C42B8D14-56AC-4205-972D-F629E4D941C5}" srcOrd="0" destOrd="0" presId="urn:microsoft.com/office/officeart/2005/8/layout/hProcess7#1"/>
    <dgm:cxn modelId="{FFA4B694-8C30-4546-9CD3-79064BB42372}" type="presParOf" srcId="{050DDCED-6036-4C1A-A5BE-E343B084E784}" destId="{8640A5DD-521C-4B18-BD3F-815BC2682C6C}" srcOrd="0" destOrd="0" presId="urn:microsoft.com/office/officeart/2005/8/layout/hProcess7#1"/>
    <dgm:cxn modelId="{338449FD-2E07-41F2-9EEE-9EB821E9DF6F}" type="presParOf" srcId="{8640A5DD-521C-4B18-BD3F-815BC2682C6C}" destId="{AB06EF82-8D6F-4DBC-8A3F-BD461AE84034}" srcOrd="0" destOrd="0" presId="urn:microsoft.com/office/officeart/2005/8/layout/hProcess7#1"/>
    <dgm:cxn modelId="{545258AA-664C-4A1A-B8CE-A3ADBA68C118}" type="presParOf" srcId="{8640A5DD-521C-4B18-BD3F-815BC2682C6C}" destId="{970EF446-3104-4C20-B55D-144BA8C31C93}" srcOrd="1" destOrd="0" presId="urn:microsoft.com/office/officeart/2005/8/layout/hProcess7#1"/>
    <dgm:cxn modelId="{8C3A8518-ED99-4D1B-98AB-C678D75FDE61}" type="presParOf" srcId="{8640A5DD-521C-4B18-BD3F-815BC2682C6C}" destId="{81861C68-7493-4851-BB09-5983AFFB3798}" srcOrd="2" destOrd="0" presId="urn:microsoft.com/office/officeart/2005/8/layout/hProcess7#1"/>
    <dgm:cxn modelId="{AFB776DF-6E4E-4155-8515-34EF5A2752EF}" type="presParOf" srcId="{050DDCED-6036-4C1A-A5BE-E343B084E784}" destId="{BDD2D711-2E98-4C52-9330-DABDA4A43ABB}" srcOrd="1" destOrd="0" presId="urn:microsoft.com/office/officeart/2005/8/layout/hProcess7#1"/>
    <dgm:cxn modelId="{D06C2BBC-0EE7-4DD2-9CD6-E63017DAE355}" type="presParOf" srcId="{050DDCED-6036-4C1A-A5BE-E343B084E784}" destId="{BAF68F67-82FC-4D9C-94B1-CDF4CF399D5C}" srcOrd="2" destOrd="0" presId="urn:microsoft.com/office/officeart/2005/8/layout/hProcess7#1"/>
    <dgm:cxn modelId="{8006C506-A8DC-46A6-908A-A8AE874B7F66}" type="presParOf" srcId="{BAF68F67-82FC-4D9C-94B1-CDF4CF399D5C}" destId="{45BD7709-4626-46DF-B8C4-3BB88A664EF9}" srcOrd="0" destOrd="0" presId="urn:microsoft.com/office/officeart/2005/8/layout/hProcess7#1"/>
    <dgm:cxn modelId="{B0E180C5-D6FC-40CB-A307-79B7506CE2EA}" type="presParOf" srcId="{BAF68F67-82FC-4D9C-94B1-CDF4CF399D5C}" destId="{2F79AB86-DB72-4C43-97FE-67B6040446FE}" srcOrd="1" destOrd="0" presId="urn:microsoft.com/office/officeart/2005/8/layout/hProcess7#1"/>
    <dgm:cxn modelId="{1971374D-B3BF-4D33-8549-1246A7864728}" type="presParOf" srcId="{BAF68F67-82FC-4D9C-94B1-CDF4CF399D5C}" destId="{ECC27425-1262-412D-8421-99D3402A7FFE}" srcOrd="2" destOrd="0" presId="urn:microsoft.com/office/officeart/2005/8/layout/hProcess7#1"/>
    <dgm:cxn modelId="{EDFF1201-9F68-492F-ACE5-E8D71A6BFFBA}" type="presParOf" srcId="{050DDCED-6036-4C1A-A5BE-E343B084E784}" destId="{F2FC8783-19BB-475A-A986-586B1CBECB6E}" srcOrd="3" destOrd="0" presId="urn:microsoft.com/office/officeart/2005/8/layout/hProcess7#1"/>
    <dgm:cxn modelId="{DFDF4F06-C1C9-4CD8-98C1-A1F48974242E}" type="presParOf" srcId="{050DDCED-6036-4C1A-A5BE-E343B084E784}" destId="{84CAABC0-E157-401E-BEC7-00655D50F686}" srcOrd="4" destOrd="0" presId="urn:microsoft.com/office/officeart/2005/8/layout/hProcess7#1"/>
    <dgm:cxn modelId="{031E1468-DA2D-446F-AF05-4CAB56B819B4}" type="presParOf" srcId="{84CAABC0-E157-401E-BEC7-00655D50F686}" destId="{C42B8D14-56AC-4205-972D-F629E4D941C5}" srcOrd="0" destOrd="0" presId="urn:microsoft.com/office/officeart/2005/8/layout/hProcess7#1"/>
    <dgm:cxn modelId="{25B00DDC-17BB-4054-9CDB-AFFB94527010}" type="presParOf" srcId="{84CAABC0-E157-401E-BEC7-00655D50F686}" destId="{F9166470-8CE2-47ED-8486-D6CD54D975B2}" srcOrd="1" destOrd="0" presId="urn:microsoft.com/office/officeart/2005/8/layout/hProcess7#1"/>
    <dgm:cxn modelId="{0B9E8824-431D-4992-85B1-B89DE5EFE4ED}" type="presParOf" srcId="{84CAABC0-E157-401E-BEC7-00655D50F686}" destId="{85251E59-A61D-4438-903B-6935114765B1}" srcOrd="2" destOrd="0" presId="urn:microsoft.com/office/officeart/2005/8/layout/hProcess7#1"/>
    <dgm:cxn modelId="{DE43B36D-4D51-460A-A7CC-0071A2302573}" type="presParOf" srcId="{050DDCED-6036-4C1A-A5BE-E343B084E784}" destId="{64A06E80-BADB-4515-B258-6548D68EAE02}" srcOrd="5" destOrd="0" presId="urn:microsoft.com/office/officeart/2005/8/layout/hProcess7#1"/>
    <dgm:cxn modelId="{092945ED-7600-48DC-8142-D808CFAC891D}" type="presParOf" srcId="{050DDCED-6036-4C1A-A5BE-E343B084E784}" destId="{A8081F00-3EE9-4366-8ACC-A7EC2214B552}" srcOrd="6" destOrd="0" presId="urn:microsoft.com/office/officeart/2005/8/layout/hProcess7#1"/>
    <dgm:cxn modelId="{75B4F9E8-EF76-4178-AF07-789861F97917}" type="presParOf" srcId="{A8081F00-3EE9-4366-8ACC-A7EC2214B552}" destId="{2F8E11E2-AA09-405E-98BA-B82CB398F358}" srcOrd="0" destOrd="0" presId="urn:microsoft.com/office/officeart/2005/8/layout/hProcess7#1"/>
    <dgm:cxn modelId="{B43E142D-E603-4671-BBF6-6DCEDC37BFED}" type="presParOf" srcId="{A8081F00-3EE9-4366-8ACC-A7EC2214B552}" destId="{E9250F54-246D-468A-91C5-4D9871263304}" srcOrd="1" destOrd="0" presId="urn:microsoft.com/office/officeart/2005/8/layout/hProcess7#1"/>
    <dgm:cxn modelId="{A088B993-1869-4447-BA0A-8B3AF839D344}" type="presParOf" srcId="{A8081F00-3EE9-4366-8ACC-A7EC2214B552}" destId="{68071F28-8B14-4AD2-B3FF-22ECD1E3B7B8}" srcOrd="2" destOrd="0" presId="urn:microsoft.com/office/officeart/2005/8/layout/hProcess7#1"/>
    <dgm:cxn modelId="{41B86988-6D43-4007-941C-8A5341119A21}" type="presParOf" srcId="{050DDCED-6036-4C1A-A5BE-E343B084E784}" destId="{ED565966-2D3B-47D8-9D35-D32A1AF2A7A4}" srcOrd="7" destOrd="0" presId="urn:microsoft.com/office/officeart/2005/8/layout/hProcess7#1"/>
    <dgm:cxn modelId="{8F62E7B7-C663-411E-8186-14C9E5E6286F}" type="presParOf" srcId="{050DDCED-6036-4C1A-A5BE-E343B084E784}" destId="{E6479681-F706-4F6A-977B-97A1AC86CB2F}" srcOrd="8" destOrd="0" presId="urn:microsoft.com/office/officeart/2005/8/layout/hProcess7#1"/>
    <dgm:cxn modelId="{35F03933-A951-461A-9185-2A2683F59439}" type="presParOf" srcId="{E6479681-F706-4F6A-977B-97A1AC86CB2F}" destId="{41D4D208-4375-48EE-8422-C9CB73D52402}" srcOrd="0" destOrd="0" presId="urn:microsoft.com/office/officeart/2005/8/layout/hProcess7#1"/>
    <dgm:cxn modelId="{0B3DF1B2-1B82-45C6-B71F-7789D4419E9C}" type="presParOf" srcId="{E6479681-F706-4F6A-977B-97A1AC86CB2F}" destId="{9BE91284-05D6-413E-9955-373AF5659D41}" srcOrd="1" destOrd="0" presId="urn:microsoft.com/office/officeart/2005/8/layout/hProcess7#1"/>
    <dgm:cxn modelId="{47046C15-E0D3-42D5-813C-CE940346F428}" type="presParOf" srcId="{E6479681-F706-4F6A-977B-97A1AC86CB2F}" destId="{4180F1DC-6CF5-41E5-80E4-9AC86A315CF4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81D44A-610E-4E45-8303-06EE9BA6EB6C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67DD9F8-5635-4FF9-BA1D-08F65E8B871B}">
      <dgm:prSet phldrT="[Texto]"/>
      <dgm:spPr/>
      <dgm:t>
        <a:bodyPr/>
        <a:lstStyle/>
        <a:p>
          <a:r>
            <a:rPr lang="pt-BR" dirty="0" smtClean="0"/>
            <a:t>Coprodução  e </a:t>
          </a:r>
          <a:r>
            <a:rPr lang="pt-BR" i="1" dirty="0" err="1" smtClean="0"/>
            <a:t>Accountability</a:t>
          </a:r>
          <a:r>
            <a:rPr lang="pt-BR" dirty="0" smtClean="0"/>
            <a:t> Social</a:t>
          </a:r>
          <a:endParaRPr lang="pt-BR" dirty="0"/>
        </a:p>
      </dgm:t>
    </dgm:pt>
    <dgm:pt modelId="{A0B085F4-FBAA-4807-91E7-4F9FDDBF1834}" type="parTrans" cxnId="{4A943BDF-44BE-48CD-9968-4775B882B620}">
      <dgm:prSet/>
      <dgm:spPr/>
      <dgm:t>
        <a:bodyPr/>
        <a:lstStyle/>
        <a:p>
          <a:endParaRPr lang="pt-BR"/>
        </a:p>
      </dgm:t>
    </dgm:pt>
    <dgm:pt modelId="{09747C48-3BBB-4673-B3E9-63EAE40EF987}" type="sibTrans" cxnId="{4A943BDF-44BE-48CD-9968-4775B882B620}">
      <dgm:prSet/>
      <dgm:spPr/>
      <dgm:t>
        <a:bodyPr/>
        <a:lstStyle/>
        <a:p>
          <a:endParaRPr lang="pt-BR"/>
        </a:p>
      </dgm:t>
    </dgm:pt>
    <dgm:pt modelId="{AD8A5EBB-0D99-4607-8409-334CDACDD241}">
      <dgm:prSet phldrT="[Texto]"/>
      <dgm:spPr/>
      <dgm:t>
        <a:bodyPr/>
        <a:lstStyle/>
        <a:p>
          <a:r>
            <a:rPr lang="pt-BR" dirty="0" err="1" smtClean="0"/>
            <a:t>Concertação</a:t>
          </a:r>
          <a:r>
            <a:rPr lang="pt-BR" dirty="0" smtClean="0"/>
            <a:t> Social</a:t>
          </a:r>
          <a:endParaRPr lang="pt-BR" dirty="0"/>
        </a:p>
      </dgm:t>
    </dgm:pt>
    <dgm:pt modelId="{38C83C82-EC87-4A63-9114-FB17D556F07B}" type="parTrans" cxnId="{64164986-122E-4720-A481-F45EC4032233}">
      <dgm:prSet/>
      <dgm:spPr/>
      <dgm:t>
        <a:bodyPr/>
        <a:lstStyle/>
        <a:p>
          <a:endParaRPr lang="pt-BR"/>
        </a:p>
      </dgm:t>
    </dgm:pt>
    <dgm:pt modelId="{62DB66C0-EAC6-4F7D-99C5-FCF0D3D88E6F}" type="sibTrans" cxnId="{64164986-122E-4720-A481-F45EC4032233}">
      <dgm:prSet/>
      <dgm:spPr/>
      <dgm:t>
        <a:bodyPr/>
        <a:lstStyle/>
        <a:p>
          <a:endParaRPr lang="pt-BR"/>
        </a:p>
      </dgm:t>
    </dgm:pt>
    <dgm:pt modelId="{AC5801FD-9612-4F03-97B9-776E3B3C3570}">
      <dgm:prSet phldrT="[Texto]"/>
      <dgm:spPr/>
      <dgm:t>
        <a:bodyPr/>
        <a:lstStyle/>
        <a:p>
          <a:r>
            <a:rPr lang="pt-BR" dirty="0" smtClean="0"/>
            <a:t>Parceria</a:t>
          </a:r>
          <a:endParaRPr lang="pt-BR" dirty="0"/>
        </a:p>
      </dgm:t>
    </dgm:pt>
    <dgm:pt modelId="{63357F6D-FC46-4BEB-B8E3-F4B9CFF39002}" type="parTrans" cxnId="{D4959C0B-F893-4CBE-84B0-C61EE0E1FA84}">
      <dgm:prSet/>
      <dgm:spPr/>
      <dgm:t>
        <a:bodyPr/>
        <a:lstStyle/>
        <a:p>
          <a:endParaRPr lang="pt-BR"/>
        </a:p>
      </dgm:t>
    </dgm:pt>
    <dgm:pt modelId="{D18038D2-3610-4666-A73B-FDEFFB581954}" type="sibTrans" cxnId="{D4959C0B-F893-4CBE-84B0-C61EE0E1FA84}">
      <dgm:prSet/>
      <dgm:spPr/>
      <dgm:t>
        <a:bodyPr/>
        <a:lstStyle/>
        <a:p>
          <a:endParaRPr lang="pt-BR"/>
        </a:p>
      </dgm:t>
    </dgm:pt>
    <dgm:pt modelId="{69D75E9F-2DCB-4E97-BFE5-B1B5E34D9448}">
      <dgm:prSet phldrT="[Texto]"/>
      <dgm:spPr/>
      <dgm:t>
        <a:bodyPr/>
        <a:lstStyle/>
        <a:p>
          <a:r>
            <a:rPr lang="pt-BR" dirty="0" smtClean="0"/>
            <a:t>Participação</a:t>
          </a:r>
          <a:endParaRPr lang="pt-BR" dirty="0"/>
        </a:p>
      </dgm:t>
    </dgm:pt>
    <dgm:pt modelId="{B450922B-4BA3-4E95-BCD4-86E2BC8D25BB}" type="parTrans" cxnId="{02A5BE4E-2A4A-42A6-8AEA-72965C357849}">
      <dgm:prSet/>
      <dgm:spPr/>
      <dgm:t>
        <a:bodyPr/>
        <a:lstStyle/>
        <a:p>
          <a:endParaRPr lang="pt-BR"/>
        </a:p>
      </dgm:t>
    </dgm:pt>
    <dgm:pt modelId="{646EC388-36CD-4E3E-8C85-24F4FD528A2C}" type="sibTrans" cxnId="{02A5BE4E-2A4A-42A6-8AEA-72965C357849}">
      <dgm:prSet/>
      <dgm:spPr/>
      <dgm:t>
        <a:bodyPr/>
        <a:lstStyle/>
        <a:p>
          <a:endParaRPr lang="pt-BR"/>
        </a:p>
      </dgm:t>
    </dgm:pt>
    <dgm:pt modelId="{5AEFF1A8-A83E-4A02-88DD-D2BE5A420FC1}">
      <dgm:prSet/>
      <dgm:spPr/>
      <dgm:t>
        <a:bodyPr/>
        <a:lstStyle/>
        <a:p>
          <a:r>
            <a:rPr lang="pt-BR" smtClean="0"/>
            <a:t>Inclusão no Aparelho Estatal</a:t>
          </a:r>
          <a:endParaRPr lang="pt-BR" dirty="0" smtClean="0"/>
        </a:p>
      </dgm:t>
    </dgm:pt>
    <dgm:pt modelId="{4645295C-3F7B-4FCF-A109-AF7DC0FE8237}" type="parTrans" cxnId="{5E5A4DC3-F2A9-44A1-B5A9-4335B49C5CFF}">
      <dgm:prSet/>
      <dgm:spPr/>
      <dgm:t>
        <a:bodyPr/>
        <a:lstStyle/>
        <a:p>
          <a:endParaRPr lang="pt-BR"/>
        </a:p>
      </dgm:t>
    </dgm:pt>
    <dgm:pt modelId="{38E5704F-4FD0-4E2F-B915-A34074D45479}" type="sibTrans" cxnId="{5E5A4DC3-F2A9-44A1-B5A9-4335B49C5CFF}">
      <dgm:prSet/>
      <dgm:spPr/>
      <dgm:t>
        <a:bodyPr/>
        <a:lstStyle/>
        <a:p>
          <a:endParaRPr lang="pt-BR"/>
        </a:p>
      </dgm:t>
    </dgm:pt>
    <dgm:pt modelId="{6481765E-4CF8-48EC-8234-22D8792901EE}" type="pres">
      <dgm:prSet presAssocID="{D281D44A-610E-4E45-8303-06EE9BA6EB6C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7ECFF96-8600-43A6-8EBC-268A49CA2AF6}" type="pres">
      <dgm:prSet presAssocID="{D281D44A-610E-4E45-8303-06EE9BA6EB6C}" presName="comp1" presStyleCnt="0"/>
      <dgm:spPr/>
    </dgm:pt>
    <dgm:pt modelId="{91A5FB02-BD30-417C-9272-87BBEC566813}" type="pres">
      <dgm:prSet presAssocID="{D281D44A-610E-4E45-8303-06EE9BA6EB6C}" presName="circle1" presStyleLbl="node1" presStyleIdx="0" presStyleCnt="5"/>
      <dgm:spPr/>
      <dgm:t>
        <a:bodyPr/>
        <a:lstStyle/>
        <a:p>
          <a:endParaRPr lang="pt-BR"/>
        </a:p>
      </dgm:t>
    </dgm:pt>
    <dgm:pt modelId="{48F3AD1F-48C7-40A5-8FD3-119A5A847CD2}" type="pres">
      <dgm:prSet presAssocID="{D281D44A-610E-4E45-8303-06EE9BA6EB6C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79B6BC-E720-48B5-AEF7-B43FA3EA580B}" type="pres">
      <dgm:prSet presAssocID="{D281D44A-610E-4E45-8303-06EE9BA6EB6C}" presName="comp2" presStyleCnt="0"/>
      <dgm:spPr/>
    </dgm:pt>
    <dgm:pt modelId="{3B27B478-6A18-49E1-B617-7054A38AE9A6}" type="pres">
      <dgm:prSet presAssocID="{D281D44A-610E-4E45-8303-06EE9BA6EB6C}" presName="circle2" presStyleLbl="node1" presStyleIdx="1" presStyleCnt="5"/>
      <dgm:spPr/>
      <dgm:t>
        <a:bodyPr/>
        <a:lstStyle/>
        <a:p>
          <a:endParaRPr lang="pt-BR"/>
        </a:p>
      </dgm:t>
    </dgm:pt>
    <dgm:pt modelId="{FB7A5C24-2F15-470F-B843-BA56F2859CC5}" type="pres">
      <dgm:prSet presAssocID="{D281D44A-610E-4E45-8303-06EE9BA6EB6C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B71637E-9858-4A66-9B9C-687AFA406F24}" type="pres">
      <dgm:prSet presAssocID="{D281D44A-610E-4E45-8303-06EE9BA6EB6C}" presName="comp3" presStyleCnt="0"/>
      <dgm:spPr/>
    </dgm:pt>
    <dgm:pt modelId="{7F4AAE9F-86C8-40DA-A627-54A4172291C5}" type="pres">
      <dgm:prSet presAssocID="{D281D44A-610E-4E45-8303-06EE9BA6EB6C}" presName="circle3" presStyleLbl="node1" presStyleIdx="2" presStyleCnt="5"/>
      <dgm:spPr/>
      <dgm:t>
        <a:bodyPr/>
        <a:lstStyle/>
        <a:p>
          <a:endParaRPr lang="pt-BR"/>
        </a:p>
      </dgm:t>
    </dgm:pt>
    <dgm:pt modelId="{D9B6CB6C-4972-4571-A182-10163E756E7A}" type="pres">
      <dgm:prSet presAssocID="{D281D44A-610E-4E45-8303-06EE9BA6EB6C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C17208B-13CD-4079-AE95-FAFFA4DE67E2}" type="pres">
      <dgm:prSet presAssocID="{D281D44A-610E-4E45-8303-06EE9BA6EB6C}" presName="comp4" presStyleCnt="0"/>
      <dgm:spPr/>
    </dgm:pt>
    <dgm:pt modelId="{3E5521FF-E63B-4C2D-ADE6-59005729EC99}" type="pres">
      <dgm:prSet presAssocID="{D281D44A-610E-4E45-8303-06EE9BA6EB6C}" presName="circle4" presStyleLbl="node1" presStyleIdx="3" presStyleCnt="5"/>
      <dgm:spPr/>
      <dgm:t>
        <a:bodyPr/>
        <a:lstStyle/>
        <a:p>
          <a:endParaRPr lang="pt-BR"/>
        </a:p>
      </dgm:t>
    </dgm:pt>
    <dgm:pt modelId="{0CE77A6F-B0A5-433C-99E0-F0BC0B687C9D}" type="pres">
      <dgm:prSet presAssocID="{D281D44A-610E-4E45-8303-06EE9BA6EB6C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ACEAEE-418E-4123-BB2E-8EFBAC1BD7AB}" type="pres">
      <dgm:prSet presAssocID="{D281D44A-610E-4E45-8303-06EE9BA6EB6C}" presName="comp5" presStyleCnt="0"/>
      <dgm:spPr/>
    </dgm:pt>
    <dgm:pt modelId="{FFA458FC-2051-4995-9CE5-6F5C056FC9D8}" type="pres">
      <dgm:prSet presAssocID="{D281D44A-610E-4E45-8303-06EE9BA6EB6C}" presName="circle5" presStyleLbl="node1" presStyleIdx="4" presStyleCnt="5"/>
      <dgm:spPr/>
      <dgm:t>
        <a:bodyPr/>
        <a:lstStyle/>
        <a:p>
          <a:endParaRPr lang="pt-BR"/>
        </a:p>
      </dgm:t>
    </dgm:pt>
    <dgm:pt modelId="{9F9DBA97-FDD7-4272-A9AE-1301ADF24BF8}" type="pres">
      <dgm:prSet presAssocID="{D281D44A-610E-4E45-8303-06EE9BA6EB6C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4164986-122E-4720-A481-F45EC4032233}" srcId="{D281D44A-610E-4E45-8303-06EE9BA6EB6C}" destId="{AD8A5EBB-0D99-4607-8409-334CDACDD241}" srcOrd="1" destOrd="0" parTransId="{38C83C82-EC87-4A63-9114-FB17D556F07B}" sibTransId="{62DB66C0-EAC6-4F7D-99C5-FCF0D3D88E6F}"/>
    <dgm:cxn modelId="{BEB92788-7E5C-4948-B810-4FB44C83C910}" type="presOf" srcId="{067DD9F8-5635-4FF9-BA1D-08F65E8B871B}" destId="{48F3AD1F-48C7-40A5-8FD3-119A5A847CD2}" srcOrd="1" destOrd="0" presId="urn:microsoft.com/office/officeart/2005/8/layout/venn2"/>
    <dgm:cxn modelId="{8FCA63F8-1140-457A-8B1A-C400AE1BC2EB}" type="presOf" srcId="{AD8A5EBB-0D99-4607-8409-334CDACDD241}" destId="{3B27B478-6A18-49E1-B617-7054A38AE9A6}" srcOrd="0" destOrd="0" presId="urn:microsoft.com/office/officeart/2005/8/layout/venn2"/>
    <dgm:cxn modelId="{129A8CFE-B3C5-41DE-90F9-648F0A43CDE0}" type="presOf" srcId="{D281D44A-610E-4E45-8303-06EE9BA6EB6C}" destId="{6481765E-4CF8-48EC-8234-22D8792901EE}" srcOrd="0" destOrd="0" presId="urn:microsoft.com/office/officeart/2005/8/layout/venn2"/>
    <dgm:cxn modelId="{D4959C0B-F893-4CBE-84B0-C61EE0E1FA84}" srcId="{D281D44A-610E-4E45-8303-06EE9BA6EB6C}" destId="{AC5801FD-9612-4F03-97B9-776E3B3C3570}" srcOrd="2" destOrd="0" parTransId="{63357F6D-FC46-4BEB-B8E3-F4B9CFF39002}" sibTransId="{D18038D2-3610-4666-A73B-FDEFFB581954}"/>
    <dgm:cxn modelId="{C3C57DDF-9085-44DC-A154-96F5931D3C08}" type="presOf" srcId="{69D75E9F-2DCB-4E97-BFE5-B1B5E34D9448}" destId="{0CE77A6F-B0A5-433C-99E0-F0BC0B687C9D}" srcOrd="1" destOrd="0" presId="urn:microsoft.com/office/officeart/2005/8/layout/venn2"/>
    <dgm:cxn modelId="{016AF07E-277C-47F3-AC3D-9F90482345E9}" type="presOf" srcId="{AD8A5EBB-0D99-4607-8409-334CDACDD241}" destId="{FB7A5C24-2F15-470F-B843-BA56F2859CC5}" srcOrd="1" destOrd="0" presId="urn:microsoft.com/office/officeart/2005/8/layout/venn2"/>
    <dgm:cxn modelId="{2FE3B89C-4424-4D09-A5D6-2EBEAE1FF14A}" type="presOf" srcId="{AC5801FD-9612-4F03-97B9-776E3B3C3570}" destId="{7F4AAE9F-86C8-40DA-A627-54A4172291C5}" srcOrd="0" destOrd="0" presId="urn:microsoft.com/office/officeart/2005/8/layout/venn2"/>
    <dgm:cxn modelId="{4A943BDF-44BE-48CD-9968-4775B882B620}" srcId="{D281D44A-610E-4E45-8303-06EE9BA6EB6C}" destId="{067DD9F8-5635-4FF9-BA1D-08F65E8B871B}" srcOrd="0" destOrd="0" parTransId="{A0B085F4-FBAA-4807-91E7-4F9FDDBF1834}" sibTransId="{09747C48-3BBB-4673-B3E9-63EAE40EF987}"/>
    <dgm:cxn modelId="{B60A2027-C506-441C-AF34-C006A21979E0}" type="presOf" srcId="{AC5801FD-9612-4F03-97B9-776E3B3C3570}" destId="{D9B6CB6C-4972-4571-A182-10163E756E7A}" srcOrd="1" destOrd="0" presId="urn:microsoft.com/office/officeart/2005/8/layout/venn2"/>
    <dgm:cxn modelId="{55C67A9B-86C5-4CCC-97D6-D0F3EF0B23FB}" type="presOf" srcId="{5AEFF1A8-A83E-4A02-88DD-D2BE5A420FC1}" destId="{9F9DBA97-FDD7-4272-A9AE-1301ADF24BF8}" srcOrd="1" destOrd="0" presId="urn:microsoft.com/office/officeart/2005/8/layout/venn2"/>
    <dgm:cxn modelId="{61067D7C-E529-40AB-A31B-9E6B5D893BD2}" type="presOf" srcId="{067DD9F8-5635-4FF9-BA1D-08F65E8B871B}" destId="{91A5FB02-BD30-417C-9272-87BBEC566813}" srcOrd="0" destOrd="0" presId="urn:microsoft.com/office/officeart/2005/8/layout/venn2"/>
    <dgm:cxn modelId="{C14FF94D-49CD-4B20-910A-E0BB6B2E85D4}" type="presOf" srcId="{69D75E9F-2DCB-4E97-BFE5-B1B5E34D9448}" destId="{3E5521FF-E63B-4C2D-ADE6-59005729EC99}" srcOrd="0" destOrd="0" presId="urn:microsoft.com/office/officeart/2005/8/layout/venn2"/>
    <dgm:cxn modelId="{45FC0A42-2B58-4BE4-9F63-30DF38CF4112}" type="presOf" srcId="{5AEFF1A8-A83E-4A02-88DD-D2BE5A420FC1}" destId="{FFA458FC-2051-4995-9CE5-6F5C056FC9D8}" srcOrd="0" destOrd="0" presId="urn:microsoft.com/office/officeart/2005/8/layout/venn2"/>
    <dgm:cxn modelId="{5E5A4DC3-F2A9-44A1-B5A9-4335B49C5CFF}" srcId="{D281D44A-610E-4E45-8303-06EE9BA6EB6C}" destId="{5AEFF1A8-A83E-4A02-88DD-D2BE5A420FC1}" srcOrd="4" destOrd="0" parTransId="{4645295C-3F7B-4FCF-A109-AF7DC0FE8237}" sibTransId="{38E5704F-4FD0-4E2F-B915-A34074D45479}"/>
    <dgm:cxn modelId="{02A5BE4E-2A4A-42A6-8AEA-72965C357849}" srcId="{D281D44A-610E-4E45-8303-06EE9BA6EB6C}" destId="{69D75E9F-2DCB-4E97-BFE5-B1B5E34D9448}" srcOrd="3" destOrd="0" parTransId="{B450922B-4BA3-4E95-BCD4-86E2BC8D25BB}" sibTransId="{646EC388-36CD-4E3E-8C85-24F4FD528A2C}"/>
    <dgm:cxn modelId="{ED46C8F5-1C96-4F76-BB89-BF0FAACB3BAA}" type="presParOf" srcId="{6481765E-4CF8-48EC-8234-22D8792901EE}" destId="{B7ECFF96-8600-43A6-8EBC-268A49CA2AF6}" srcOrd="0" destOrd="0" presId="urn:microsoft.com/office/officeart/2005/8/layout/venn2"/>
    <dgm:cxn modelId="{24E19255-2D5B-4D07-9230-63EEAB484D44}" type="presParOf" srcId="{B7ECFF96-8600-43A6-8EBC-268A49CA2AF6}" destId="{91A5FB02-BD30-417C-9272-87BBEC566813}" srcOrd="0" destOrd="0" presId="urn:microsoft.com/office/officeart/2005/8/layout/venn2"/>
    <dgm:cxn modelId="{97C569FB-3DA6-4716-961A-DDFC128E7540}" type="presParOf" srcId="{B7ECFF96-8600-43A6-8EBC-268A49CA2AF6}" destId="{48F3AD1F-48C7-40A5-8FD3-119A5A847CD2}" srcOrd="1" destOrd="0" presId="urn:microsoft.com/office/officeart/2005/8/layout/venn2"/>
    <dgm:cxn modelId="{D3260EA5-E5AF-49C0-A446-9547BD13A674}" type="presParOf" srcId="{6481765E-4CF8-48EC-8234-22D8792901EE}" destId="{0779B6BC-E720-48B5-AEF7-B43FA3EA580B}" srcOrd="1" destOrd="0" presId="urn:microsoft.com/office/officeart/2005/8/layout/venn2"/>
    <dgm:cxn modelId="{662BA710-CC54-4406-8E81-310E79C5E19E}" type="presParOf" srcId="{0779B6BC-E720-48B5-AEF7-B43FA3EA580B}" destId="{3B27B478-6A18-49E1-B617-7054A38AE9A6}" srcOrd="0" destOrd="0" presId="urn:microsoft.com/office/officeart/2005/8/layout/venn2"/>
    <dgm:cxn modelId="{E37DE1D9-C33B-439C-9FC7-3B333EEBCAC0}" type="presParOf" srcId="{0779B6BC-E720-48B5-AEF7-B43FA3EA580B}" destId="{FB7A5C24-2F15-470F-B843-BA56F2859CC5}" srcOrd="1" destOrd="0" presId="urn:microsoft.com/office/officeart/2005/8/layout/venn2"/>
    <dgm:cxn modelId="{DBB3F3B7-16F3-4035-897C-F92E087DE9AC}" type="presParOf" srcId="{6481765E-4CF8-48EC-8234-22D8792901EE}" destId="{0B71637E-9858-4A66-9B9C-687AFA406F24}" srcOrd="2" destOrd="0" presId="urn:microsoft.com/office/officeart/2005/8/layout/venn2"/>
    <dgm:cxn modelId="{E9C3A490-2090-41B8-B32D-D10C3BC8D2FE}" type="presParOf" srcId="{0B71637E-9858-4A66-9B9C-687AFA406F24}" destId="{7F4AAE9F-86C8-40DA-A627-54A4172291C5}" srcOrd="0" destOrd="0" presId="urn:microsoft.com/office/officeart/2005/8/layout/venn2"/>
    <dgm:cxn modelId="{96FDC5E0-B01B-4FE7-A4D1-120C2A4F73B6}" type="presParOf" srcId="{0B71637E-9858-4A66-9B9C-687AFA406F24}" destId="{D9B6CB6C-4972-4571-A182-10163E756E7A}" srcOrd="1" destOrd="0" presId="urn:microsoft.com/office/officeart/2005/8/layout/venn2"/>
    <dgm:cxn modelId="{E2A69F81-898E-4D38-9CA9-DAE8598FC86B}" type="presParOf" srcId="{6481765E-4CF8-48EC-8234-22D8792901EE}" destId="{1C17208B-13CD-4079-AE95-FAFFA4DE67E2}" srcOrd="3" destOrd="0" presId="urn:microsoft.com/office/officeart/2005/8/layout/venn2"/>
    <dgm:cxn modelId="{B91C0BC3-5CC7-4FBD-925C-3B64C23A5AC2}" type="presParOf" srcId="{1C17208B-13CD-4079-AE95-FAFFA4DE67E2}" destId="{3E5521FF-E63B-4C2D-ADE6-59005729EC99}" srcOrd="0" destOrd="0" presId="urn:microsoft.com/office/officeart/2005/8/layout/venn2"/>
    <dgm:cxn modelId="{75C65148-3550-4BA8-867C-485E205C13AF}" type="presParOf" srcId="{1C17208B-13CD-4079-AE95-FAFFA4DE67E2}" destId="{0CE77A6F-B0A5-433C-99E0-F0BC0B687C9D}" srcOrd="1" destOrd="0" presId="urn:microsoft.com/office/officeart/2005/8/layout/venn2"/>
    <dgm:cxn modelId="{D9747E87-5D3B-4DBF-9130-C8F73CC3D42F}" type="presParOf" srcId="{6481765E-4CF8-48EC-8234-22D8792901EE}" destId="{D4ACEAEE-418E-4123-BB2E-8EFBAC1BD7AB}" srcOrd="4" destOrd="0" presId="urn:microsoft.com/office/officeart/2005/8/layout/venn2"/>
    <dgm:cxn modelId="{736FBADC-30FC-488A-B102-762564E5B913}" type="presParOf" srcId="{D4ACEAEE-418E-4123-BB2E-8EFBAC1BD7AB}" destId="{FFA458FC-2051-4995-9CE5-6F5C056FC9D8}" srcOrd="0" destOrd="0" presId="urn:microsoft.com/office/officeart/2005/8/layout/venn2"/>
    <dgm:cxn modelId="{3DC4D05A-64FE-4DAA-B1C6-90205FFCC837}" type="presParOf" srcId="{D4ACEAEE-418E-4123-BB2E-8EFBAC1BD7AB}" destId="{9F9DBA97-FDD7-4272-A9AE-1301ADF24BF8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48479F-EC62-4559-96E4-6EE44CA7B19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3200D8F-E005-4F56-BFF5-C09BFA5E48F0}">
      <dgm:prSet phldrT="[Texto]"/>
      <dgm:spPr/>
      <dgm:t>
        <a:bodyPr/>
        <a:lstStyle/>
        <a:p>
          <a:r>
            <a:rPr lang="pt-BR" dirty="0" smtClean="0"/>
            <a:t>Inovações e Mudanças Organizacionais</a:t>
          </a:r>
          <a:endParaRPr lang="pt-BR" dirty="0"/>
        </a:p>
      </dgm:t>
    </dgm:pt>
    <dgm:pt modelId="{098281EA-E372-4020-99C0-DFADE1CFAC09}" type="parTrans" cxnId="{6C907A13-2C50-49F2-9FD0-6F681183BC03}">
      <dgm:prSet/>
      <dgm:spPr/>
      <dgm:t>
        <a:bodyPr/>
        <a:lstStyle/>
        <a:p>
          <a:endParaRPr lang="pt-BR"/>
        </a:p>
      </dgm:t>
    </dgm:pt>
    <dgm:pt modelId="{5B3DFD1B-085F-401A-BB00-A53FA8632909}" type="sibTrans" cxnId="{6C907A13-2C50-49F2-9FD0-6F681183BC03}">
      <dgm:prSet/>
      <dgm:spPr/>
      <dgm:t>
        <a:bodyPr/>
        <a:lstStyle/>
        <a:p>
          <a:endParaRPr lang="pt-BR"/>
        </a:p>
      </dgm:t>
    </dgm:pt>
    <dgm:pt modelId="{EB1E0C43-362D-4810-9B73-07F3A3798D63}">
      <dgm:prSet phldrT="[Texto]"/>
      <dgm:spPr/>
      <dgm:t>
        <a:bodyPr/>
        <a:lstStyle/>
        <a:p>
          <a:r>
            <a:rPr lang="pt-BR" dirty="0" smtClean="0"/>
            <a:t>Multiescalares</a:t>
          </a:r>
          <a:endParaRPr lang="pt-BR" dirty="0"/>
        </a:p>
      </dgm:t>
    </dgm:pt>
    <dgm:pt modelId="{BAFC7F96-442A-4D2F-B052-A83F26D71D99}" type="parTrans" cxnId="{CDCC4BF8-AD32-47D4-83B1-4BF8477E59D0}">
      <dgm:prSet/>
      <dgm:spPr/>
      <dgm:t>
        <a:bodyPr/>
        <a:lstStyle/>
        <a:p>
          <a:endParaRPr lang="pt-BR"/>
        </a:p>
      </dgm:t>
    </dgm:pt>
    <dgm:pt modelId="{3731E223-FD3E-4057-9BD2-D86B04AA1ADE}" type="sibTrans" cxnId="{CDCC4BF8-AD32-47D4-83B1-4BF8477E59D0}">
      <dgm:prSet/>
      <dgm:spPr/>
      <dgm:t>
        <a:bodyPr/>
        <a:lstStyle/>
        <a:p>
          <a:endParaRPr lang="pt-BR"/>
        </a:p>
      </dgm:t>
    </dgm:pt>
    <dgm:pt modelId="{7D2DA12D-7FCC-466A-A1E5-7D5DFC85825C}">
      <dgm:prSet phldrT="[Texto]"/>
      <dgm:spPr/>
      <dgm:t>
        <a:bodyPr/>
        <a:lstStyle/>
        <a:p>
          <a:r>
            <a:rPr lang="pt-BR" dirty="0" smtClean="0"/>
            <a:t>Multiatores</a:t>
          </a:r>
          <a:endParaRPr lang="pt-BR" dirty="0"/>
        </a:p>
      </dgm:t>
    </dgm:pt>
    <dgm:pt modelId="{BEEF477D-343A-43E1-90BA-8A6343CD3366}" type="parTrans" cxnId="{FEAF70C3-AF01-44DC-95F7-BAE89EAEE0DF}">
      <dgm:prSet/>
      <dgm:spPr/>
      <dgm:t>
        <a:bodyPr/>
        <a:lstStyle/>
        <a:p>
          <a:endParaRPr lang="pt-BR"/>
        </a:p>
      </dgm:t>
    </dgm:pt>
    <dgm:pt modelId="{9608445F-875B-45EC-8B3A-1EBD95174175}" type="sibTrans" cxnId="{FEAF70C3-AF01-44DC-95F7-BAE89EAEE0DF}">
      <dgm:prSet/>
      <dgm:spPr/>
      <dgm:t>
        <a:bodyPr/>
        <a:lstStyle/>
        <a:p>
          <a:endParaRPr lang="pt-BR"/>
        </a:p>
      </dgm:t>
    </dgm:pt>
    <dgm:pt modelId="{6F742195-1133-43B5-8ADF-4B8EDAE75378}">
      <dgm:prSet phldrT="[Texto]"/>
      <dgm:spPr/>
      <dgm:t>
        <a:bodyPr/>
        <a:lstStyle/>
        <a:p>
          <a:r>
            <a:rPr lang="pt-BR" dirty="0" err="1" smtClean="0"/>
            <a:t>Multisetorial</a:t>
          </a:r>
          <a:endParaRPr lang="pt-BR" dirty="0"/>
        </a:p>
      </dgm:t>
    </dgm:pt>
    <dgm:pt modelId="{05CC6AD9-047D-4B16-9ED0-FD30CB47327E}" type="parTrans" cxnId="{2AD75F34-6EB9-4BD9-BB01-F3D0EA73F61A}">
      <dgm:prSet/>
      <dgm:spPr/>
      <dgm:t>
        <a:bodyPr/>
        <a:lstStyle/>
        <a:p>
          <a:endParaRPr lang="pt-BR"/>
        </a:p>
      </dgm:t>
    </dgm:pt>
    <dgm:pt modelId="{173BC600-10C0-4149-BF86-157D2645D91D}" type="sibTrans" cxnId="{2AD75F34-6EB9-4BD9-BB01-F3D0EA73F61A}">
      <dgm:prSet/>
      <dgm:spPr/>
      <dgm:t>
        <a:bodyPr/>
        <a:lstStyle/>
        <a:p>
          <a:endParaRPr lang="pt-BR"/>
        </a:p>
      </dgm:t>
    </dgm:pt>
    <dgm:pt modelId="{528E9787-9A3D-4646-A060-CB2AD6E75FF5}">
      <dgm:prSet phldrT="[Texto]"/>
      <dgm:spPr/>
      <dgm:t>
        <a:bodyPr/>
        <a:lstStyle/>
        <a:p>
          <a:r>
            <a:rPr lang="pt-BR" dirty="0" smtClean="0"/>
            <a:t>Plurais</a:t>
          </a:r>
          <a:endParaRPr lang="pt-BR" dirty="0"/>
        </a:p>
      </dgm:t>
    </dgm:pt>
    <dgm:pt modelId="{1451F38C-6D4E-4C59-A75D-D3D2482438CE}" type="parTrans" cxnId="{52C77DC9-8F83-403B-A0FD-1F9C0700B031}">
      <dgm:prSet/>
      <dgm:spPr/>
      <dgm:t>
        <a:bodyPr/>
        <a:lstStyle/>
        <a:p>
          <a:endParaRPr lang="pt-BR"/>
        </a:p>
      </dgm:t>
    </dgm:pt>
    <dgm:pt modelId="{0565A971-E1F5-4C97-8241-C09E9A1A0D57}" type="sibTrans" cxnId="{52C77DC9-8F83-403B-A0FD-1F9C0700B031}">
      <dgm:prSet/>
      <dgm:spPr/>
      <dgm:t>
        <a:bodyPr/>
        <a:lstStyle/>
        <a:p>
          <a:endParaRPr lang="pt-BR"/>
        </a:p>
      </dgm:t>
    </dgm:pt>
    <dgm:pt modelId="{A440B53B-5C0A-4D44-A45B-ADD414B80BD7}">
      <dgm:prSet phldrT="[Texto]"/>
      <dgm:spPr/>
      <dgm:t>
        <a:bodyPr/>
        <a:lstStyle/>
        <a:p>
          <a:r>
            <a:rPr lang="pt-BR" dirty="0" smtClean="0"/>
            <a:t>Alicerçados em Pactos Territoriais</a:t>
          </a:r>
          <a:endParaRPr lang="pt-BR" dirty="0"/>
        </a:p>
      </dgm:t>
    </dgm:pt>
    <dgm:pt modelId="{22A672BD-F68E-4937-B05C-1529805CB375}" type="parTrans" cxnId="{CD6E85DE-4C34-4BEC-9F25-BFBACCDD4879}">
      <dgm:prSet/>
      <dgm:spPr/>
      <dgm:t>
        <a:bodyPr/>
        <a:lstStyle/>
        <a:p>
          <a:endParaRPr lang="pt-BR"/>
        </a:p>
      </dgm:t>
    </dgm:pt>
    <dgm:pt modelId="{D9C7BACE-F4FE-47FB-AEDD-8BB1A7FFDD71}" type="sibTrans" cxnId="{CD6E85DE-4C34-4BEC-9F25-BFBACCDD4879}">
      <dgm:prSet/>
      <dgm:spPr/>
      <dgm:t>
        <a:bodyPr/>
        <a:lstStyle/>
        <a:p>
          <a:endParaRPr lang="pt-BR"/>
        </a:p>
      </dgm:t>
    </dgm:pt>
    <dgm:pt modelId="{76BECD67-DAFA-4180-B0B5-F62C79128FC1}">
      <dgm:prSet/>
      <dgm:spPr/>
      <dgm:t>
        <a:bodyPr/>
        <a:lstStyle/>
        <a:p>
          <a:endParaRPr lang="pt-BR"/>
        </a:p>
      </dgm:t>
    </dgm:pt>
    <dgm:pt modelId="{59A51ABD-7AF7-4DD5-9D50-EDBA9FA09C40}" type="parTrans" cxnId="{3BD6D9CC-968B-405B-AB10-967C8B654828}">
      <dgm:prSet/>
      <dgm:spPr/>
      <dgm:t>
        <a:bodyPr/>
        <a:lstStyle/>
        <a:p>
          <a:endParaRPr lang="pt-BR"/>
        </a:p>
      </dgm:t>
    </dgm:pt>
    <dgm:pt modelId="{2757F124-C700-4C05-84E3-E5E192D79EA7}" type="sibTrans" cxnId="{3BD6D9CC-968B-405B-AB10-967C8B654828}">
      <dgm:prSet/>
      <dgm:spPr/>
      <dgm:t>
        <a:bodyPr/>
        <a:lstStyle/>
        <a:p>
          <a:endParaRPr lang="pt-BR"/>
        </a:p>
      </dgm:t>
    </dgm:pt>
    <dgm:pt modelId="{FF429557-8A9B-4233-92F5-37ECDCF71DAC}">
      <dgm:prSet/>
      <dgm:spPr/>
      <dgm:t>
        <a:bodyPr/>
        <a:lstStyle/>
        <a:p>
          <a:endParaRPr lang="pt-BR"/>
        </a:p>
      </dgm:t>
    </dgm:pt>
    <dgm:pt modelId="{AD23EA2B-6D71-4203-9369-D13ACB0AE70F}" type="parTrans" cxnId="{7E8727BC-5185-4AD5-9BC3-43CF0E6EB370}">
      <dgm:prSet/>
      <dgm:spPr/>
      <dgm:t>
        <a:bodyPr/>
        <a:lstStyle/>
        <a:p>
          <a:endParaRPr lang="pt-BR"/>
        </a:p>
      </dgm:t>
    </dgm:pt>
    <dgm:pt modelId="{019DF0EE-646A-4867-9F8C-9C6E6BE99976}" type="sibTrans" cxnId="{7E8727BC-5185-4AD5-9BC3-43CF0E6EB370}">
      <dgm:prSet/>
      <dgm:spPr/>
      <dgm:t>
        <a:bodyPr/>
        <a:lstStyle/>
        <a:p>
          <a:endParaRPr lang="pt-BR"/>
        </a:p>
      </dgm:t>
    </dgm:pt>
    <dgm:pt modelId="{F377961B-459D-47A9-B6A2-D2968E17F8DA}" type="pres">
      <dgm:prSet presAssocID="{A248479F-EC62-4559-96E4-6EE44CA7B19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D66EC19-A75E-44C0-B9B8-E146ABF2BED3}" type="pres">
      <dgm:prSet presAssocID="{93200D8F-E005-4F56-BFF5-C09BFA5E48F0}" presName="centerShape" presStyleLbl="node0" presStyleIdx="0" presStyleCnt="1"/>
      <dgm:spPr/>
      <dgm:t>
        <a:bodyPr/>
        <a:lstStyle/>
        <a:p>
          <a:endParaRPr lang="pt-BR"/>
        </a:p>
      </dgm:t>
    </dgm:pt>
    <dgm:pt modelId="{1BCB9A9F-2619-4EEC-9546-0C559BB59DC2}" type="pres">
      <dgm:prSet presAssocID="{EB1E0C43-362D-4810-9B73-07F3A3798D6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1884CC-D0B9-4504-A90F-7E9B1D9DB400}" type="pres">
      <dgm:prSet presAssocID="{EB1E0C43-362D-4810-9B73-07F3A3798D63}" presName="dummy" presStyleCnt="0"/>
      <dgm:spPr/>
    </dgm:pt>
    <dgm:pt modelId="{2D0A15C6-D7C6-459C-AC4C-699F8137EB28}" type="pres">
      <dgm:prSet presAssocID="{3731E223-FD3E-4057-9BD2-D86B04AA1ADE}" presName="sibTrans" presStyleLbl="sibTrans2D1" presStyleIdx="0" presStyleCnt="5"/>
      <dgm:spPr/>
      <dgm:t>
        <a:bodyPr/>
        <a:lstStyle/>
        <a:p>
          <a:endParaRPr lang="pt-BR"/>
        </a:p>
      </dgm:t>
    </dgm:pt>
    <dgm:pt modelId="{99B4E8A9-83EF-4A56-A0E1-B29EDCD3E089}" type="pres">
      <dgm:prSet presAssocID="{7D2DA12D-7FCC-466A-A1E5-7D5DFC85825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A0F00A0-E026-4D0C-9969-AA7FF5C4112C}" type="pres">
      <dgm:prSet presAssocID="{7D2DA12D-7FCC-466A-A1E5-7D5DFC85825C}" presName="dummy" presStyleCnt="0"/>
      <dgm:spPr/>
    </dgm:pt>
    <dgm:pt modelId="{A480B81C-2524-43E2-80A4-9E6D7FD96545}" type="pres">
      <dgm:prSet presAssocID="{9608445F-875B-45EC-8B3A-1EBD95174175}" presName="sibTrans" presStyleLbl="sibTrans2D1" presStyleIdx="1" presStyleCnt="5"/>
      <dgm:spPr/>
      <dgm:t>
        <a:bodyPr/>
        <a:lstStyle/>
        <a:p>
          <a:endParaRPr lang="pt-BR"/>
        </a:p>
      </dgm:t>
    </dgm:pt>
    <dgm:pt modelId="{96DD7E64-9127-494C-AADB-0B9408550C51}" type="pres">
      <dgm:prSet presAssocID="{A440B53B-5C0A-4D44-A45B-ADD414B80BD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8BD1C9-CE87-43A4-8B96-7E25FCF2E905}" type="pres">
      <dgm:prSet presAssocID="{A440B53B-5C0A-4D44-A45B-ADD414B80BD7}" presName="dummy" presStyleCnt="0"/>
      <dgm:spPr/>
    </dgm:pt>
    <dgm:pt modelId="{BED0ABDA-846F-4FDB-AE93-61B32BA0D5F2}" type="pres">
      <dgm:prSet presAssocID="{D9C7BACE-F4FE-47FB-AEDD-8BB1A7FFDD71}" presName="sibTrans" presStyleLbl="sibTrans2D1" presStyleIdx="2" presStyleCnt="5"/>
      <dgm:spPr/>
      <dgm:t>
        <a:bodyPr/>
        <a:lstStyle/>
        <a:p>
          <a:endParaRPr lang="pt-BR"/>
        </a:p>
      </dgm:t>
    </dgm:pt>
    <dgm:pt modelId="{C8A67A37-09B6-4801-AAC6-623F5E3D8D8A}" type="pres">
      <dgm:prSet presAssocID="{6F742195-1133-43B5-8ADF-4B8EDAE7537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AE6744D-483C-4DB1-86D3-82A5B94771E1}" type="pres">
      <dgm:prSet presAssocID="{6F742195-1133-43B5-8ADF-4B8EDAE75378}" presName="dummy" presStyleCnt="0"/>
      <dgm:spPr/>
    </dgm:pt>
    <dgm:pt modelId="{3E1BDAE4-5B1D-4969-8F04-3432B38B4D2C}" type="pres">
      <dgm:prSet presAssocID="{173BC600-10C0-4149-BF86-157D2645D91D}" presName="sibTrans" presStyleLbl="sibTrans2D1" presStyleIdx="3" presStyleCnt="5"/>
      <dgm:spPr/>
      <dgm:t>
        <a:bodyPr/>
        <a:lstStyle/>
        <a:p>
          <a:endParaRPr lang="pt-BR"/>
        </a:p>
      </dgm:t>
    </dgm:pt>
    <dgm:pt modelId="{35D75005-9BF0-4F0F-88A4-B22452AAEC7A}" type="pres">
      <dgm:prSet presAssocID="{528E9787-9A3D-4646-A060-CB2AD6E75FF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64308D7-C6F9-4142-96FC-C1BD9F5A3295}" type="pres">
      <dgm:prSet presAssocID="{528E9787-9A3D-4646-A060-CB2AD6E75FF5}" presName="dummy" presStyleCnt="0"/>
      <dgm:spPr/>
    </dgm:pt>
    <dgm:pt modelId="{3A79D80E-F8C1-461D-8C48-AE7BA97F86AD}" type="pres">
      <dgm:prSet presAssocID="{0565A971-E1F5-4C97-8241-C09E9A1A0D57}" presName="sibTrans" presStyleLbl="sibTrans2D1" presStyleIdx="4" presStyleCnt="5"/>
      <dgm:spPr/>
      <dgm:t>
        <a:bodyPr/>
        <a:lstStyle/>
        <a:p>
          <a:endParaRPr lang="pt-BR"/>
        </a:p>
      </dgm:t>
    </dgm:pt>
  </dgm:ptLst>
  <dgm:cxnLst>
    <dgm:cxn modelId="{6C907A13-2C50-49F2-9FD0-6F681183BC03}" srcId="{A248479F-EC62-4559-96E4-6EE44CA7B190}" destId="{93200D8F-E005-4F56-BFF5-C09BFA5E48F0}" srcOrd="0" destOrd="0" parTransId="{098281EA-E372-4020-99C0-DFADE1CFAC09}" sibTransId="{5B3DFD1B-085F-401A-BB00-A53FA8632909}"/>
    <dgm:cxn modelId="{CD6E85DE-4C34-4BEC-9F25-BFBACCDD4879}" srcId="{93200D8F-E005-4F56-BFF5-C09BFA5E48F0}" destId="{A440B53B-5C0A-4D44-A45B-ADD414B80BD7}" srcOrd="2" destOrd="0" parTransId="{22A672BD-F68E-4937-B05C-1529805CB375}" sibTransId="{D9C7BACE-F4FE-47FB-AEDD-8BB1A7FFDD71}"/>
    <dgm:cxn modelId="{52C77DC9-8F83-403B-A0FD-1F9C0700B031}" srcId="{93200D8F-E005-4F56-BFF5-C09BFA5E48F0}" destId="{528E9787-9A3D-4646-A060-CB2AD6E75FF5}" srcOrd="4" destOrd="0" parTransId="{1451F38C-6D4E-4C59-A75D-D3D2482438CE}" sibTransId="{0565A971-E1F5-4C97-8241-C09E9A1A0D57}"/>
    <dgm:cxn modelId="{CDCC4BF8-AD32-47D4-83B1-4BF8477E59D0}" srcId="{93200D8F-E005-4F56-BFF5-C09BFA5E48F0}" destId="{EB1E0C43-362D-4810-9B73-07F3A3798D63}" srcOrd="0" destOrd="0" parTransId="{BAFC7F96-442A-4D2F-B052-A83F26D71D99}" sibTransId="{3731E223-FD3E-4057-9BD2-D86B04AA1ADE}"/>
    <dgm:cxn modelId="{4AF27379-86A6-447D-BA31-A493B33FC421}" type="presOf" srcId="{528E9787-9A3D-4646-A060-CB2AD6E75FF5}" destId="{35D75005-9BF0-4F0F-88A4-B22452AAEC7A}" srcOrd="0" destOrd="0" presId="urn:microsoft.com/office/officeart/2005/8/layout/radial6"/>
    <dgm:cxn modelId="{B7217A7C-C136-4322-AD4C-59D4B669854A}" type="presOf" srcId="{0565A971-E1F5-4C97-8241-C09E9A1A0D57}" destId="{3A79D80E-F8C1-461D-8C48-AE7BA97F86AD}" srcOrd="0" destOrd="0" presId="urn:microsoft.com/office/officeart/2005/8/layout/radial6"/>
    <dgm:cxn modelId="{B1D4D86C-AB83-4B20-A2BE-A368CF559B5B}" type="presOf" srcId="{173BC600-10C0-4149-BF86-157D2645D91D}" destId="{3E1BDAE4-5B1D-4969-8F04-3432B38B4D2C}" srcOrd="0" destOrd="0" presId="urn:microsoft.com/office/officeart/2005/8/layout/radial6"/>
    <dgm:cxn modelId="{FEAF70C3-AF01-44DC-95F7-BAE89EAEE0DF}" srcId="{93200D8F-E005-4F56-BFF5-C09BFA5E48F0}" destId="{7D2DA12D-7FCC-466A-A1E5-7D5DFC85825C}" srcOrd="1" destOrd="0" parTransId="{BEEF477D-343A-43E1-90BA-8A6343CD3366}" sibTransId="{9608445F-875B-45EC-8B3A-1EBD95174175}"/>
    <dgm:cxn modelId="{0AB5347B-4F81-4778-9EA0-7C24A7FBD825}" type="presOf" srcId="{3731E223-FD3E-4057-9BD2-D86B04AA1ADE}" destId="{2D0A15C6-D7C6-459C-AC4C-699F8137EB28}" srcOrd="0" destOrd="0" presId="urn:microsoft.com/office/officeart/2005/8/layout/radial6"/>
    <dgm:cxn modelId="{3048C0C9-3BD4-46EE-A1E3-79FD13A93020}" type="presOf" srcId="{A440B53B-5C0A-4D44-A45B-ADD414B80BD7}" destId="{96DD7E64-9127-494C-AADB-0B9408550C51}" srcOrd="0" destOrd="0" presId="urn:microsoft.com/office/officeart/2005/8/layout/radial6"/>
    <dgm:cxn modelId="{90F640EA-0D1D-46B6-A848-E954D210CB39}" type="presOf" srcId="{A248479F-EC62-4559-96E4-6EE44CA7B190}" destId="{F377961B-459D-47A9-B6A2-D2968E17F8DA}" srcOrd="0" destOrd="0" presId="urn:microsoft.com/office/officeart/2005/8/layout/radial6"/>
    <dgm:cxn modelId="{3BD6D9CC-968B-405B-AB10-967C8B654828}" srcId="{A248479F-EC62-4559-96E4-6EE44CA7B190}" destId="{76BECD67-DAFA-4180-B0B5-F62C79128FC1}" srcOrd="1" destOrd="0" parTransId="{59A51ABD-7AF7-4DD5-9D50-EDBA9FA09C40}" sibTransId="{2757F124-C700-4C05-84E3-E5E192D79EA7}"/>
    <dgm:cxn modelId="{23EFEA4C-64F1-4394-ADEA-8C162FC3A586}" type="presOf" srcId="{6F742195-1133-43B5-8ADF-4B8EDAE75378}" destId="{C8A67A37-09B6-4801-AAC6-623F5E3D8D8A}" srcOrd="0" destOrd="0" presId="urn:microsoft.com/office/officeart/2005/8/layout/radial6"/>
    <dgm:cxn modelId="{0772B39E-C353-48BA-9623-DC3BDB99586E}" type="presOf" srcId="{D9C7BACE-F4FE-47FB-AEDD-8BB1A7FFDD71}" destId="{BED0ABDA-846F-4FDB-AE93-61B32BA0D5F2}" srcOrd="0" destOrd="0" presId="urn:microsoft.com/office/officeart/2005/8/layout/radial6"/>
    <dgm:cxn modelId="{F99588EA-CD26-4F95-8513-C5E5161A1880}" type="presOf" srcId="{9608445F-875B-45EC-8B3A-1EBD95174175}" destId="{A480B81C-2524-43E2-80A4-9E6D7FD96545}" srcOrd="0" destOrd="0" presId="urn:microsoft.com/office/officeart/2005/8/layout/radial6"/>
    <dgm:cxn modelId="{7E8727BC-5185-4AD5-9BC3-43CF0E6EB370}" srcId="{A248479F-EC62-4559-96E4-6EE44CA7B190}" destId="{FF429557-8A9B-4233-92F5-37ECDCF71DAC}" srcOrd="2" destOrd="0" parTransId="{AD23EA2B-6D71-4203-9369-D13ACB0AE70F}" sibTransId="{019DF0EE-646A-4867-9F8C-9C6E6BE99976}"/>
    <dgm:cxn modelId="{797FF6A4-67C9-4E38-A6C6-A9DA9F7CB481}" type="presOf" srcId="{7D2DA12D-7FCC-466A-A1E5-7D5DFC85825C}" destId="{99B4E8A9-83EF-4A56-A0E1-B29EDCD3E089}" srcOrd="0" destOrd="0" presId="urn:microsoft.com/office/officeart/2005/8/layout/radial6"/>
    <dgm:cxn modelId="{F3FEA528-E6CB-4D30-8A41-5AAFA31C943B}" type="presOf" srcId="{93200D8F-E005-4F56-BFF5-C09BFA5E48F0}" destId="{AD66EC19-A75E-44C0-B9B8-E146ABF2BED3}" srcOrd="0" destOrd="0" presId="urn:microsoft.com/office/officeart/2005/8/layout/radial6"/>
    <dgm:cxn modelId="{C3797089-FD42-43FE-8C2B-42836B83465B}" type="presOf" srcId="{EB1E0C43-362D-4810-9B73-07F3A3798D63}" destId="{1BCB9A9F-2619-4EEC-9546-0C559BB59DC2}" srcOrd="0" destOrd="0" presId="urn:microsoft.com/office/officeart/2005/8/layout/radial6"/>
    <dgm:cxn modelId="{2AD75F34-6EB9-4BD9-BB01-F3D0EA73F61A}" srcId="{93200D8F-E005-4F56-BFF5-C09BFA5E48F0}" destId="{6F742195-1133-43B5-8ADF-4B8EDAE75378}" srcOrd="3" destOrd="0" parTransId="{05CC6AD9-047D-4B16-9ED0-FD30CB47327E}" sibTransId="{173BC600-10C0-4149-BF86-157D2645D91D}"/>
    <dgm:cxn modelId="{A69F32B6-806C-471E-8A29-27E671DE8109}" type="presParOf" srcId="{F377961B-459D-47A9-B6A2-D2968E17F8DA}" destId="{AD66EC19-A75E-44C0-B9B8-E146ABF2BED3}" srcOrd="0" destOrd="0" presId="urn:microsoft.com/office/officeart/2005/8/layout/radial6"/>
    <dgm:cxn modelId="{8C568E80-5579-428C-98C2-AE26DD974601}" type="presParOf" srcId="{F377961B-459D-47A9-B6A2-D2968E17F8DA}" destId="{1BCB9A9F-2619-4EEC-9546-0C559BB59DC2}" srcOrd="1" destOrd="0" presId="urn:microsoft.com/office/officeart/2005/8/layout/radial6"/>
    <dgm:cxn modelId="{D620F68F-B94A-40C1-9AA4-E87CDEC8FF65}" type="presParOf" srcId="{F377961B-459D-47A9-B6A2-D2968E17F8DA}" destId="{951884CC-D0B9-4504-A90F-7E9B1D9DB400}" srcOrd="2" destOrd="0" presId="urn:microsoft.com/office/officeart/2005/8/layout/radial6"/>
    <dgm:cxn modelId="{03D92E71-9EBC-4127-AEEB-B97553E36E78}" type="presParOf" srcId="{F377961B-459D-47A9-B6A2-D2968E17F8DA}" destId="{2D0A15C6-D7C6-459C-AC4C-699F8137EB28}" srcOrd="3" destOrd="0" presId="urn:microsoft.com/office/officeart/2005/8/layout/radial6"/>
    <dgm:cxn modelId="{8845232B-7AED-4977-A5BA-8CAD23D7072C}" type="presParOf" srcId="{F377961B-459D-47A9-B6A2-D2968E17F8DA}" destId="{99B4E8A9-83EF-4A56-A0E1-B29EDCD3E089}" srcOrd="4" destOrd="0" presId="urn:microsoft.com/office/officeart/2005/8/layout/radial6"/>
    <dgm:cxn modelId="{2A098E4D-A53D-4870-BAF0-5AFCD168BC1F}" type="presParOf" srcId="{F377961B-459D-47A9-B6A2-D2968E17F8DA}" destId="{2A0F00A0-E026-4D0C-9969-AA7FF5C4112C}" srcOrd="5" destOrd="0" presId="urn:microsoft.com/office/officeart/2005/8/layout/radial6"/>
    <dgm:cxn modelId="{AEF5C52E-185F-4BB3-91FB-2535499184C1}" type="presParOf" srcId="{F377961B-459D-47A9-B6A2-D2968E17F8DA}" destId="{A480B81C-2524-43E2-80A4-9E6D7FD96545}" srcOrd="6" destOrd="0" presId="urn:microsoft.com/office/officeart/2005/8/layout/radial6"/>
    <dgm:cxn modelId="{D4A74CF5-2BB5-4F57-BF3C-2DB4B75E154E}" type="presParOf" srcId="{F377961B-459D-47A9-B6A2-D2968E17F8DA}" destId="{96DD7E64-9127-494C-AADB-0B9408550C51}" srcOrd="7" destOrd="0" presId="urn:microsoft.com/office/officeart/2005/8/layout/radial6"/>
    <dgm:cxn modelId="{BFA20328-9909-4B1B-B469-8B807D2D766B}" type="presParOf" srcId="{F377961B-459D-47A9-B6A2-D2968E17F8DA}" destId="{068BD1C9-CE87-43A4-8B96-7E25FCF2E905}" srcOrd="8" destOrd="0" presId="urn:microsoft.com/office/officeart/2005/8/layout/radial6"/>
    <dgm:cxn modelId="{DBF15364-9B64-423A-83DB-23EDCF0E0D07}" type="presParOf" srcId="{F377961B-459D-47A9-B6A2-D2968E17F8DA}" destId="{BED0ABDA-846F-4FDB-AE93-61B32BA0D5F2}" srcOrd="9" destOrd="0" presId="urn:microsoft.com/office/officeart/2005/8/layout/radial6"/>
    <dgm:cxn modelId="{0781B897-A744-4250-9135-90D5077B3934}" type="presParOf" srcId="{F377961B-459D-47A9-B6A2-D2968E17F8DA}" destId="{C8A67A37-09B6-4801-AAC6-623F5E3D8D8A}" srcOrd="10" destOrd="0" presId="urn:microsoft.com/office/officeart/2005/8/layout/radial6"/>
    <dgm:cxn modelId="{440159E9-3E90-445E-9DA4-521970E9ADF3}" type="presParOf" srcId="{F377961B-459D-47A9-B6A2-D2968E17F8DA}" destId="{7AE6744D-483C-4DB1-86D3-82A5B94771E1}" srcOrd="11" destOrd="0" presId="urn:microsoft.com/office/officeart/2005/8/layout/radial6"/>
    <dgm:cxn modelId="{C0351172-F0D2-4416-8078-0696FA2BFF69}" type="presParOf" srcId="{F377961B-459D-47A9-B6A2-D2968E17F8DA}" destId="{3E1BDAE4-5B1D-4969-8F04-3432B38B4D2C}" srcOrd="12" destOrd="0" presId="urn:microsoft.com/office/officeart/2005/8/layout/radial6"/>
    <dgm:cxn modelId="{9EB0156C-3B29-4D80-9F94-A20132BB9915}" type="presParOf" srcId="{F377961B-459D-47A9-B6A2-D2968E17F8DA}" destId="{35D75005-9BF0-4F0F-88A4-B22452AAEC7A}" srcOrd="13" destOrd="0" presId="urn:microsoft.com/office/officeart/2005/8/layout/radial6"/>
    <dgm:cxn modelId="{E6E00DB3-FA9D-4837-8B03-9DBFE2F6057E}" type="presParOf" srcId="{F377961B-459D-47A9-B6A2-D2968E17F8DA}" destId="{164308D7-C6F9-4142-96FC-C1BD9F5A3295}" srcOrd="14" destOrd="0" presId="urn:microsoft.com/office/officeart/2005/8/layout/radial6"/>
    <dgm:cxn modelId="{16A380E2-1FD3-475B-B315-3FF36D2BB3A3}" type="presParOf" srcId="{F377961B-459D-47A9-B6A2-D2968E17F8DA}" destId="{3A79D80E-F8C1-461D-8C48-AE7BA97F86AD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6EF82-8D6F-4DBC-8A3F-BD461AE84034}">
      <dsp:nvSpPr>
        <dsp:cNvPr id="0" name=""/>
        <dsp:cNvSpPr/>
      </dsp:nvSpPr>
      <dsp:spPr>
        <a:xfrm>
          <a:off x="622" y="654833"/>
          <a:ext cx="2680245" cy="3216294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400" kern="1200"/>
        </a:p>
      </dsp:txBody>
      <dsp:txXfrm rot="16200000">
        <a:off x="-1050033" y="1705489"/>
        <a:ext cx="2637361" cy="536049"/>
      </dsp:txXfrm>
    </dsp:sp>
    <dsp:sp modelId="{81861C68-7493-4851-BB09-5983AFFB3798}">
      <dsp:nvSpPr>
        <dsp:cNvPr id="0" name=""/>
        <dsp:cNvSpPr/>
      </dsp:nvSpPr>
      <dsp:spPr>
        <a:xfrm>
          <a:off x="536671" y="654833"/>
          <a:ext cx="1996783" cy="3216294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bg2">
                  <a:lumMod val="50000"/>
                </a:schemeClr>
              </a:solidFill>
            </a:rPr>
            <a:t>Projetos de Desenvolvimento Regional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2">
                  <a:lumMod val="50000"/>
                </a:schemeClr>
              </a:solidFill>
            </a:rPr>
            <a:t>versus</a:t>
          </a:r>
          <a:r>
            <a:rPr lang="pt-BR" sz="1800" kern="1200" dirty="0" smtClean="0">
              <a:solidFill>
                <a:schemeClr val="bg2">
                  <a:lumMod val="50000"/>
                </a:schemeClr>
              </a:solidFill>
            </a:rPr>
            <a:t>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bg2">
                  <a:lumMod val="50000"/>
                </a:schemeClr>
              </a:solidFill>
            </a:rPr>
            <a:t>Projetos de Interesse Nacional</a:t>
          </a:r>
          <a:endParaRPr lang="pt-BR" sz="180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536671" y="654833"/>
        <a:ext cx="1996783" cy="3216294"/>
      </dsp:txXfrm>
    </dsp:sp>
    <dsp:sp modelId="{C42B8D14-56AC-4205-972D-F629E4D941C5}">
      <dsp:nvSpPr>
        <dsp:cNvPr id="0" name=""/>
        <dsp:cNvSpPr/>
      </dsp:nvSpPr>
      <dsp:spPr>
        <a:xfrm>
          <a:off x="2774677" y="654833"/>
          <a:ext cx="2680245" cy="3216294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400" kern="1200"/>
        </a:p>
      </dsp:txBody>
      <dsp:txXfrm rot="16200000">
        <a:off x="1724020" y="1705489"/>
        <a:ext cx="2637361" cy="536049"/>
      </dsp:txXfrm>
    </dsp:sp>
    <dsp:sp modelId="{2F79AB86-DB72-4C43-97FE-67B6040446FE}">
      <dsp:nvSpPr>
        <dsp:cNvPr id="0" name=""/>
        <dsp:cNvSpPr/>
      </dsp:nvSpPr>
      <dsp:spPr>
        <a:xfrm rot="5400000">
          <a:off x="2551860" y="3209695"/>
          <a:ext cx="472436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251E59-A61D-4438-903B-6935114765B1}">
      <dsp:nvSpPr>
        <dsp:cNvPr id="0" name=""/>
        <dsp:cNvSpPr/>
      </dsp:nvSpPr>
      <dsp:spPr>
        <a:xfrm>
          <a:off x="3310726" y="654833"/>
          <a:ext cx="1996783" cy="3216294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accent1">
                  <a:lumMod val="75000"/>
                </a:schemeClr>
              </a:solidFill>
            </a:rPr>
            <a:t>Projetos Produtivos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accent1">
                  <a:lumMod val="75000"/>
                </a:schemeClr>
              </a:solidFill>
            </a:rPr>
            <a:t>versus</a:t>
          </a:r>
          <a:r>
            <a:rPr lang="pt-BR" sz="1800" kern="1200" dirty="0" smtClean="0">
              <a:solidFill>
                <a:schemeClr val="accent1">
                  <a:lumMod val="75000"/>
                </a:schemeClr>
              </a:solidFill>
            </a:rPr>
            <a:t>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accent1">
                  <a:lumMod val="75000"/>
                </a:schemeClr>
              </a:solidFill>
            </a:rPr>
            <a:t>Projetos de Infraestrutura</a:t>
          </a:r>
          <a:endParaRPr lang="pt-BR" sz="18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3310726" y="654833"/>
        <a:ext cx="1996783" cy="3216294"/>
      </dsp:txXfrm>
    </dsp:sp>
    <dsp:sp modelId="{41D4D208-4375-48EE-8422-C9CB73D52402}">
      <dsp:nvSpPr>
        <dsp:cNvPr id="0" name=""/>
        <dsp:cNvSpPr/>
      </dsp:nvSpPr>
      <dsp:spPr>
        <a:xfrm>
          <a:off x="5549354" y="651713"/>
          <a:ext cx="2680245" cy="3216294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400" kern="1200" dirty="0"/>
        </a:p>
      </dsp:txBody>
      <dsp:txXfrm rot="16200000">
        <a:off x="4498697" y="1702370"/>
        <a:ext cx="2637361" cy="536049"/>
      </dsp:txXfrm>
    </dsp:sp>
    <dsp:sp modelId="{E9250F54-246D-468A-91C5-4D9871263304}">
      <dsp:nvSpPr>
        <dsp:cNvPr id="0" name=""/>
        <dsp:cNvSpPr/>
      </dsp:nvSpPr>
      <dsp:spPr>
        <a:xfrm rot="5400000">
          <a:off x="5325914" y="3209695"/>
          <a:ext cx="472436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80F1DC-6CF5-41E5-80E4-9AC86A315CF4}">
      <dsp:nvSpPr>
        <dsp:cNvPr id="0" name=""/>
        <dsp:cNvSpPr/>
      </dsp:nvSpPr>
      <dsp:spPr>
        <a:xfrm>
          <a:off x="6085403" y="651713"/>
          <a:ext cx="1996783" cy="3216294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accent3">
                  <a:lumMod val="75000"/>
                </a:schemeClr>
              </a:solidFill>
            </a:rPr>
            <a:t>Projetos Públicos </a:t>
          </a:r>
          <a:r>
            <a:rPr lang="pt-BR" sz="1800" b="1" kern="1200" dirty="0" smtClean="0">
              <a:solidFill>
                <a:schemeClr val="accent3">
                  <a:lumMod val="75000"/>
                </a:schemeClr>
              </a:solidFill>
            </a:rPr>
            <a:t>versus</a:t>
          </a:r>
          <a:r>
            <a:rPr lang="pt-BR" sz="1800" kern="1200" dirty="0" smtClean="0">
              <a:solidFill>
                <a:schemeClr val="accent3">
                  <a:lumMod val="75000"/>
                </a:schemeClr>
              </a:solidFill>
            </a:rPr>
            <a:t>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accent3">
                  <a:lumMod val="75000"/>
                </a:schemeClr>
              </a:solidFill>
            </a:rPr>
            <a:t>Projetos Privados</a:t>
          </a:r>
        </a:p>
      </dsp:txBody>
      <dsp:txXfrm>
        <a:off x="6085403" y="651713"/>
        <a:ext cx="1996783" cy="3216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A5FB02-BD30-417C-9272-87BBEC566813}">
      <dsp:nvSpPr>
        <dsp:cNvPr id="0" name=""/>
        <dsp:cNvSpPr/>
      </dsp:nvSpPr>
      <dsp:spPr>
        <a:xfrm>
          <a:off x="1851819" y="0"/>
          <a:ext cx="4525962" cy="45259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Coprodução  e </a:t>
          </a:r>
          <a:r>
            <a:rPr lang="pt-BR" sz="900" i="1" kern="1200" dirty="0" err="1" smtClean="0"/>
            <a:t>Accountability</a:t>
          </a:r>
          <a:r>
            <a:rPr lang="pt-BR" sz="900" kern="1200" dirty="0" smtClean="0"/>
            <a:t> Social</a:t>
          </a:r>
          <a:endParaRPr lang="pt-BR" sz="900" kern="1200" dirty="0"/>
        </a:p>
      </dsp:txBody>
      <dsp:txXfrm>
        <a:off x="3266182" y="226298"/>
        <a:ext cx="1697235" cy="452596"/>
      </dsp:txXfrm>
    </dsp:sp>
    <dsp:sp modelId="{3B27B478-6A18-49E1-B617-7054A38AE9A6}">
      <dsp:nvSpPr>
        <dsp:cNvPr id="0" name=""/>
        <dsp:cNvSpPr/>
      </dsp:nvSpPr>
      <dsp:spPr>
        <a:xfrm>
          <a:off x="2191266" y="678894"/>
          <a:ext cx="3847067" cy="38470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err="1" smtClean="0"/>
            <a:t>Concertação</a:t>
          </a:r>
          <a:r>
            <a:rPr lang="pt-BR" sz="900" kern="1200" dirty="0" smtClean="0"/>
            <a:t> Social</a:t>
          </a:r>
          <a:endParaRPr lang="pt-BR" sz="900" kern="1200" dirty="0"/>
        </a:p>
      </dsp:txBody>
      <dsp:txXfrm>
        <a:off x="3285276" y="900100"/>
        <a:ext cx="1659047" cy="442412"/>
      </dsp:txXfrm>
    </dsp:sp>
    <dsp:sp modelId="{7F4AAE9F-86C8-40DA-A627-54A4172291C5}">
      <dsp:nvSpPr>
        <dsp:cNvPr id="0" name=""/>
        <dsp:cNvSpPr/>
      </dsp:nvSpPr>
      <dsp:spPr>
        <a:xfrm>
          <a:off x="2530713" y="1357788"/>
          <a:ext cx="3168173" cy="31681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Parceria</a:t>
          </a:r>
          <a:endParaRPr lang="pt-BR" sz="900" kern="1200" dirty="0"/>
        </a:p>
      </dsp:txBody>
      <dsp:txXfrm>
        <a:off x="3295035" y="1576392"/>
        <a:ext cx="1639529" cy="437207"/>
      </dsp:txXfrm>
    </dsp:sp>
    <dsp:sp modelId="{3E5521FF-E63B-4C2D-ADE6-59005729EC99}">
      <dsp:nvSpPr>
        <dsp:cNvPr id="0" name=""/>
        <dsp:cNvSpPr/>
      </dsp:nvSpPr>
      <dsp:spPr>
        <a:xfrm>
          <a:off x="2870160" y="2036682"/>
          <a:ext cx="2489279" cy="24892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Participação</a:t>
          </a:r>
          <a:endParaRPr lang="pt-BR" sz="900" kern="1200" dirty="0"/>
        </a:p>
      </dsp:txBody>
      <dsp:txXfrm>
        <a:off x="3442694" y="2260718"/>
        <a:ext cx="1344210" cy="448070"/>
      </dsp:txXfrm>
    </dsp:sp>
    <dsp:sp modelId="{FFA458FC-2051-4995-9CE5-6F5C056FC9D8}">
      <dsp:nvSpPr>
        <dsp:cNvPr id="0" name=""/>
        <dsp:cNvSpPr/>
      </dsp:nvSpPr>
      <dsp:spPr>
        <a:xfrm>
          <a:off x="3209607" y="2715577"/>
          <a:ext cx="1810384" cy="18103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smtClean="0"/>
            <a:t>Inclusão no Aparelho Estatal</a:t>
          </a:r>
          <a:endParaRPr lang="pt-BR" sz="900" kern="1200" dirty="0" smtClean="0"/>
        </a:p>
      </dsp:txBody>
      <dsp:txXfrm>
        <a:off x="3474732" y="3168173"/>
        <a:ext cx="1280135" cy="9051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9D80E-F8C1-461D-8C48-AE7BA97F86AD}">
      <dsp:nvSpPr>
        <dsp:cNvPr id="0" name=""/>
        <dsp:cNvSpPr/>
      </dsp:nvSpPr>
      <dsp:spPr>
        <a:xfrm>
          <a:off x="2251866" y="558065"/>
          <a:ext cx="3725866" cy="3725866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1BDAE4-5B1D-4969-8F04-3432B38B4D2C}">
      <dsp:nvSpPr>
        <dsp:cNvPr id="0" name=""/>
        <dsp:cNvSpPr/>
      </dsp:nvSpPr>
      <dsp:spPr>
        <a:xfrm>
          <a:off x="2251866" y="558065"/>
          <a:ext cx="3725866" cy="3725866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D0ABDA-846F-4FDB-AE93-61B32BA0D5F2}">
      <dsp:nvSpPr>
        <dsp:cNvPr id="0" name=""/>
        <dsp:cNvSpPr/>
      </dsp:nvSpPr>
      <dsp:spPr>
        <a:xfrm>
          <a:off x="2251866" y="558065"/>
          <a:ext cx="3725866" cy="3725866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80B81C-2524-43E2-80A4-9E6D7FD96545}">
      <dsp:nvSpPr>
        <dsp:cNvPr id="0" name=""/>
        <dsp:cNvSpPr/>
      </dsp:nvSpPr>
      <dsp:spPr>
        <a:xfrm>
          <a:off x="2251866" y="558065"/>
          <a:ext cx="3725866" cy="3725866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0A15C6-D7C6-459C-AC4C-699F8137EB28}">
      <dsp:nvSpPr>
        <dsp:cNvPr id="0" name=""/>
        <dsp:cNvSpPr/>
      </dsp:nvSpPr>
      <dsp:spPr>
        <a:xfrm>
          <a:off x="2251866" y="558065"/>
          <a:ext cx="3725866" cy="3725866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66EC19-A75E-44C0-B9B8-E146ABF2BED3}">
      <dsp:nvSpPr>
        <dsp:cNvPr id="0" name=""/>
        <dsp:cNvSpPr/>
      </dsp:nvSpPr>
      <dsp:spPr>
        <a:xfrm>
          <a:off x="3256880" y="1563079"/>
          <a:ext cx="1715839" cy="1715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 smtClean="0"/>
            <a:t>Inovações e Mudanças Organizacionais</a:t>
          </a:r>
          <a:endParaRPr lang="pt-BR" sz="1100" kern="1200" dirty="0"/>
        </a:p>
      </dsp:txBody>
      <dsp:txXfrm>
        <a:off x="3508159" y="1814358"/>
        <a:ext cx="1213281" cy="1213281"/>
      </dsp:txXfrm>
    </dsp:sp>
    <dsp:sp modelId="{1BCB9A9F-2619-4EEC-9546-0C559BB59DC2}">
      <dsp:nvSpPr>
        <dsp:cNvPr id="0" name=""/>
        <dsp:cNvSpPr/>
      </dsp:nvSpPr>
      <dsp:spPr>
        <a:xfrm>
          <a:off x="3514256" y="761"/>
          <a:ext cx="1201087" cy="1201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Multiescalares</a:t>
          </a:r>
          <a:endParaRPr lang="pt-BR" sz="900" kern="1200" dirty="0"/>
        </a:p>
      </dsp:txBody>
      <dsp:txXfrm>
        <a:off x="3690151" y="176656"/>
        <a:ext cx="849297" cy="849297"/>
      </dsp:txXfrm>
    </dsp:sp>
    <dsp:sp modelId="{99B4E8A9-83EF-4A56-A0E1-B29EDCD3E089}">
      <dsp:nvSpPr>
        <dsp:cNvPr id="0" name=""/>
        <dsp:cNvSpPr/>
      </dsp:nvSpPr>
      <dsp:spPr>
        <a:xfrm>
          <a:off x="5244888" y="1258138"/>
          <a:ext cx="1201087" cy="1201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Multiatores</a:t>
          </a:r>
          <a:endParaRPr lang="pt-BR" sz="900" kern="1200" dirty="0"/>
        </a:p>
      </dsp:txBody>
      <dsp:txXfrm>
        <a:off x="5420783" y="1434033"/>
        <a:ext cx="849297" cy="849297"/>
      </dsp:txXfrm>
    </dsp:sp>
    <dsp:sp modelId="{96DD7E64-9127-494C-AADB-0B9408550C51}">
      <dsp:nvSpPr>
        <dsp:cNvPr id="0" name=""/>
        <dsp:cNvSpPr/>
      </dsp:nvSpPr>
      <dsp:spPr>
        <a:xfrm>
          <a:off x="4583845" y="3292618"/>
          <a:ext cx="1201087" cy="1201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Alicerçados em Pactos Territoriais</a:t>
          </a:r>
          <a:endParaRPr lang="pt-BR" sz="900" kern="1200" dirty="0"/>
        </a:p>
      </dsp:txBody>
      <dsp:txXfrm>
        <a:off x="4759740" y="3468513"/>
        <a:ext cx="849297" cy="849297"/>
      </dsp:txXfrm>
    </dsp:sp>
    <dsp:sp modelId="{C8A67A37-09B6-4801-AAC6-623F5E3D8D8A}">
      <dsp:nvSpPr>
        <dsp:cNvPr id="0" name=""/>
        <dsp:cNvSpPr/>
      </dsp:nvSpPr>
      <dsp:spPr>
        <a:xfrm>
          <a:off x="2444666" y="3292618"/>
          <a:ext cx="1201087" cy="1201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err="1" smtClean="0"/>
            <a:t>Multisetorial</a:t>
          </a:r>
          <a:endParaRPr lang="pt-BR" sz="900" kern="1200" dirty="0"/>
        </a:p>
      </dsp:txBody>
      <dsp:txXfrm>
        <a:off x="2620561" y="3468513"/>
        <a:ext cx="849297" cy="849297"/>
      </dsp:txXfrm>
    </dsp:sp>
    <dsp:sp modelId="{35D75005-9BF0-4F0F-88A4-B22452AAEC7A}">
      <dsp:nvSpPr>
        <dsp:cNvPr id="0" name=""/>
        <dsp:cNvSpPr/>
      </dsp:nvSpPr>
      <dsp:spPr>
        <a:xfrm>
          <a:off x="1783624" y="1258138"/>
          <a:ext cx="1201087" cy="1201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900" kern="1200" dirty="0" smtClean="0"/>
            <a:t>Plurais</a:t>
          </a:r>
          <a:endParaRPr lang="pt-BR" sz="900" kern="1200" dirty="0"/>
        </a:p>
      </dsp:txBody>
      <dsp:txXfrm>
        <a:off x="1959519" y="1434033"/>
        <a:ext cx="849297" cy="8492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EA6D1-7352-46CE-8BD2-49AEEA396A12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CD899-2E07-458D-B375-5B2683077E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95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/>
              <a:t>Políticas Públicas, Estruturas de Gestão e Projetos de Desenvolvimento, Governança: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CD899-2E07-458D-B375-5B2683077EE4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5F4B982-91FB-4429-AA70-F8528AC8408B}" type="datetimeFigureOut">
              <a:rPr lang="pt-BR" smtClean="0"/>
              <a:pPr/>
              <a:t>07/05/2015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95C6D14-9FCD-43F6-B7D1-8C916DA4B5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mariovasc@unama.br" TargetMode="External"/><Relationship Id="rId2" Type="http://schemas.openxmlformats.org/officeDocument/2006/relationships/hyperlink" Target="mailto:mariovasc@ufpa.b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39552" y="1556793"/>
            <a:ext cx="7918648" cy="1656183"/>
          </a:xfrm>
        </p:spPr>
        <p:txBody>
          <a:bodyPr>
            <a:noAutofit/>
          </a:bodyPr>
          <a:lstStyle/>
          <a:p>
            <a:pPr algn="ctr"/>
            <a:r>
              <a:rPr lang="pt-BR" sz="2000" b="1" dirty="0" smtClean="0">
                <a:solidFill>
                  <a:schemeClr val="accent5">
                    <a:lumMod val="75000"/>
                  </a:schemeClr>
                </a:solidFill>
              </a:rPr>
              <a:t>Da Participação</a:t>
            </a:r>
            <a:r>
              <a:rPr lang="pt-BR" sz="2000" dirty="0" smtClean="0">
                <a:solidFill>
                  <a:schemeClr val="accent5">
                    <a:lumMod val="75000"/>
                  </a:schemeClr>
                </a:solidFill>
              </a:rPr>
              <a:t> à</a:t>
            </a:r>
            <a:r>
              <a:rPr lang="pt-BR" sz="2000" b="1" dirty="0" smtClean="0">
                <a:solidFill>
                  <a:schemeClr val="accent5">
                    <a:lumMod val="75000"/>
                  </a:schemeClr>
                </a:solidFill>
              </a:rPr>
              <a:t> Coprodução e </a:t>
            </a:r>
            <a:r>
              <a:rPr lang="pt-BR" sz="2000" b="1" i="1" dirty="0" err="1" smtClean="0">
                <a:solidFill>
                  <a:schemeClr val="accent5">
                    <a:lumMod val="75000"/>
                  </a:schemeClr>
                </a:solidFill>
              </a:rPr>
              <a:t>Accountability</a:t>
            </a:r>
            <a:r>
              <a:rPr lang="pt-BR" sz="2000" dirty="0" smtClean="0">
                <a:solidFill>
                  <a:schemeClr val="accent5">
                    <a:lumMod val="75000"/>
                  </a:schemeClr>
                </a:solidFill>
              </a:rPr>
              <a:t>  Social:</a:t>
            </a:r>
            <a:r>
              <a:rPr lang="pt-BR" sz="2000" b="1" dirty="0" smtClean="0">
                <a:solidFill>
                  <a:schemeClr val="accent5">
                    <a:lumMod val="75000"/>
                  </a:schemeClr>
                </a:solidFill>
              </a:rPr>
              <a:t> experiências no estad</a:t>
            </a:r>
            <a:r>
              <a:rPr lang="pt-BR" sz="2000" dirty="0" smtClean="0">
                <a:solidFill>
                  <a:schemeClr val="accent5">
                    <a:lumMod val="75000"/>
                  </a:schemeClr>
                </a:solidFill>
              </a:rPr>
              <a:t>o do</a:t>
            </a:r>
            <a:r>
              <a:rPr lang="pt-BR" sz="2000" b="1" dirty="0" smtClean="0">
                <a:solidFill>
                  <a:schemeClr val="accent5">
                    <a:lumMod val="75000"/>
                  </a:schemeClr>
                </a:solidFill>
              </a:rPr>
              <a:t> Pará</a:t>
            </a:r>
            <a:endParaRPr lang="pt-BR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3284985"/>
            <a:ext cx="7772400" cy="1728192"/>
          </a:xfrm>
        </p:spPr>
        <p:txBody>
          <a:bodyPr>
            <a:normAutofit fontScale="40000" lnSpcReduction="20000"/>
          </a:bodyPr>
          <a:lstStyle/>
          <a:p>
            <a:endParaRPr lang="pt-BR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pt-BR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pt-BR" sz="2800" b="1" dirty="0" smtClean="0">
                <a:solidFill>
                  <a:schemeClr val="accent3">
                    <a:lumMod val="50000"/>
                  </a:schemeClr>
                </a:solidFill>
              </a:rPr>
              <a:t>Prof. Mário Vasconcellos Sobrinho, PhD</a:t>
            </a:r>
          </a:p>
          <a:p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</a:rPr>
              <a:t>Programa de Pós-Graduação em Gestão dos Recursos Naturais e Desenvolvimento Local na Amazônia</a:t>
            </a:r>
          </a:p>
          <a:p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</a:rPr>
              <a:t>Núcleo de Meio Ambiente </a:t>
            </a:r>
          </a:p>
          <a:p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</a:rPr>
              <a:t>Universidade Federal do Pará - UFPA</a:t>
            </a:r>
          </a:p>
          <a:p>
            <a:endParaRPr lang="pt-B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Programa de Pós-Graduação em Administração</a:t>
            </a:r>
          </a:p>
          <a:p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Núcleo Socioeconômico</a:t>
            </a:r>
          </a:p>
          <a:p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Universidade da Amazônia - UNAMA</a:t>
            </a:r>
          </a:p>
          <a:p>
            <a:endParaRPr lang="pt-BR" sz="17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sz="1200" b="1" dirty="0"/>
          </a:p>
        </p:txBody>
      </p:sp>
      <p:sp>
        <p:nvSpPr>
          <p:cNvPr id="4" name="Retângulo 3"/>
          <p:cNvSpPr/>
          <p:nvPr/>
        </p:nvSpPr>
        <p:spPr>
          <a:xfrm>
            <a:off x="642910" y="142852"/>
            <a:ext cx="8064896" cy="19179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5">
                    <a:lumMod val="75000"/>
                  </a:schemeClr>
                </a:solidFill>
              </a:rPr>
              <a:t>UNIVERSIDADE FEDERAL DO RIO GRANDE DO NORTE</a:t>
            </a:r>
          </a:p>
          <a:p>
            <a:pPr algn="ctr"/>
            <a:endParaRPr lang="pt-BR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pt-BR" sz="1600" dirty="0" smtClean="0">
                <a:solidFill>
                  <a:schemeClr val="accent5">
                    <a:lumMod val="75000"/>
                  </a:schemeClr>
                </a:solidFill>
              </a:rPr>
              <a:t>I Ciclo de Debates sobre Responsabilização e Controle Social</a:t>
            </a:r>
          </a:p>
          <a:p>
            <a:pPr algn="ctr"/>
            <a:r>
              <a:rPr lang="pt-BR" sz="1600" dirty="0" smtClean="0">
                <a:solidFill>
                  <a:schemeClr val="accent5">
                    <a:lumMod val="75000"/>
                  </a:schemeClr>
                </a:solidFill>
              </a:rPr>
              <a:t>Mesa-redonda - Governança e democracia: experiências de </a:t>
            </a:r>
            <a:r>
              <a:rPr lang="pt-BR" sz="1600" i="1" dirty="0" err="1" smtClean="0">
                <a:solidFill>
                  <a:schemeClr val="accent5">
                    <a:lumMod val="75000"/>
                  </a:schemeClr>
                </a:solidFill>
              </a:rPr>
              <a:t>accountability</a:t>
            </a:r>
            <a:r>
              <a:rPr lang="pt-BR" sz="1600" dirty="0" smtClean="0">
                <a:solidFill>
                  <a:schemeClr val="accent5">
                    <a:lumMod val="75000"/>
                  </a:schemeClr>
                </a:solidFill>
              </a:rPr>
              <a:t> social</a:t>
            </a:r>
          </a:p>
          <a:p>
            <a:pPr algn="ctr"/>
            <a:r>
              <a:rPr lang="pt-BR" sz="1600" dirty="0" smtClean="0">
                <a:solidFill>
                  <a:schemeClr val="accent5">
                    <a:lumMod val="75000"/>
                  </a:schemeClr>
                </a:solidFill>
              </a:rPr>
              <a:t>Natal 05 a 07 Maio 2015</a:t>
            </a:r>
            <a:endParaRPr lang="pt-BR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4" descr="relUF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589240"/>
            <a:ext cx="1047060" cy="111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AutoShape 2" descr="Iníc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9" name="Picture 4" descr="UNA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021288"/>
            <a:ext cx="1440160" cy="65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9288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 smtClean="0"/>
              <a:t>Indicadores de Pobreza do Estado do Pará – 2010 (Fonte:IDESP, 2012)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1138"/>
            <a:ext cx="6984776" cy="502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 smtClean="0"/>
              <a:t>Taxa de Extrema Pobreza por Região de Integração do Estado do Pará - 2000 e 2010 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000" dirty="0" smtClean="0"/>
              <a:t>2000 - Sistema Nacional de Unidade de Conservação: Unidades de Proteção Integral e as Unidade de Conservação de Uso Sustentável;</a:t>
            </a:r>
          </a:p>
          <a:p>
            <a:endParaRPr lang="pt-BR" sz="2000" dirty="0" smtClean="0"/>
          </a:p>
          <a:p>
            <a:r>
              <a:rPr lang="pt-BR" sz="2000" dirty="0" smtClean="0"/>
              <a:t>Programa Piloto de Proteção das Florestas Tropicais Brasileiras – PPG-7;</a:t>
            </a:r>
          </a:p>
          <a:p>
            <a:endParaRPr lang="pt-BR" sz="2000" dirty="0" smtClean="0"/>
          </a:p>
          <a:p>
            <a:r>
              <a:rPr lang="pt-BR" sz="2000" dirty="0" smtClean="0"/>
              <a:t>Implementação de Instrumentos de Planejamento e Gestão do Território – Zoneamento Econômico-Ecológico;</a:t>
            </a:r>
          </a:p>
          <a:p>
            <a:endParaRPr lang="pt-BR" sz="2000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err="1" smtClean="0"/>
              <a:t>Ambientalização</a:t>
            </a:r>
            <a:r>
              <a:rPr lang="pt-BR" sz="2400" dirty="0" smtClean="0"/>
              <a:t> Regional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ário\Downloads\unidades_conservaca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334" y="1340768"/>
            <a:ext cx="6606595" cy="4666332"/>
          </a:xfrm>
          <a:prstGeom prst="rect">
            <a:avLst/>
          </a:prstGeom>
          <a:noFill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err="1" smtClean="0"/>
              <a:t>Ambientalização</a:t>
            </a:r>
            <a:r>
              <a:rPr lang="pt-BR" sz="2400" dirty="0" smtClean="0"/>
              <a:t> Regional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uário\Downloads\UC_PARA_LAG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73902" y="1481138"/>
            <a:ext cx="6396195" cy="4525962"/>
          </a:xfrm>
          <a:prstGeom prst="rect">
            <a:avLst/>
          </a:prstGeom>
          <a:noFill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err="1" smtClean="0"/>
              <a:t>Ambientalização</a:t>
            </a:r>
            <a:r>
              <a:rPr lang="pt-BR" sz="2400" dirty="0" smtClean="0"/>
              <a:t> Regional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uário\Downloads\UC_PARA_LAGEL_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002" y="1124744"/>
            <a:ext cx="6899643" cy="4882356"/>
          </a:xfrm>
          <a:prstGeom prst="rect">
            <a:avLst/>
          </a:prstGeom>
          <a:noFill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err="1" smtClean="0"/>
              <a:t>Ambientalização</a:t>
            </a:r>
            <a:r>
              <a:rPr lang="pt-BR" sz="2400" dirty="0" smtClean="0"/>
              <a:t> Regional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uário\Downloads\UCs_TIs_tipo_areas.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18760"/>
            <a:ext cx="6484145" cy="4588340"/>
          </a:xfrm>
          <a:prstGeom prst="rect">
            <a:avLst/>
          </a:prstGeom>
          <a:noFill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err="1" smtClean="0"/>
              <a:t>Ambientalização</a:t>
            </a:r>
            <a:r>
              <a:rPr lang="pt-BR" sz="2400" dirty="0" smtClean="0"/>
              <a:t> Regional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Ordenamento Territorial e Gestão Ambiental pela Institucionalização das Questões Ambientais</a:t>
            </a:r>
          </a:p>
          <a:p>
            <a:r>
              <a:rPr lang="pt-BR" sz="2400" dirty="0" smtClean="0"/>
              <a:t>Criação de mosaicos de Unidades de Conservação</a:t>
            </a:r>
          </a:p>
          <a:p>
            <a:r>
              <a:rPr lang="pt-BR" sz="2400" dirty="0" smtClean="0"/>
              <a:t>Produção Sustentável</a:t>
            </a:r>
          </a:p>
          <a:p>
            <a:r>
              <a:rPr lang="pt-BR" sz="2400" dirty="0" smtClean="0"/>
              <a:t>Conselhos Deliberativos e Gestores das Unidades de Conservação</a:t>
            </a:r>
          </a:p>
          <a:p>
            <a:r>
              <a:rPr lang="pt-BR" sz="2400" dirty="0" smtClean="0"/>
              <a:t>Planos de Manejo e Gestão</a:t>
            </a:r>
          </a:p>
          <a:p>
            <a:r>
              <a:rPr lang="pt-BR" sz="2400" dirty="0" smtClean="0"/>
              <a:t>Diagnósticos Participativos dos Territórios</a:t>
            </a:r>
          </a:p>
          <a:p>
            <a:r>
              <a:rPr lang="pt-BR" sz="2400" dirty="0" smtClean="0"/>
              <a:t>Planos de Desenvolvimento Municipal</a:t>
            </a:r>
          </a:p>
          <a:p>
            <a:r>
              <a:rPr lang="pt-BR" sz="2400" dirty="0" smtClean="0"/>
              <a:t>Planos Diretores Urbanos 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Transformações na Produção da Ação Pública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Transformações na Produção da Ação Pública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dirty="0" smtClean="0"/>
              <a:t>Mudanças na estrutura: </a:t>
            </a:r>
          </a:p>
          <a:p>
            <a:r>
              <a:rPr lang="pt-BR" dirty="0" smtClean="0"/>
              <a:t>(1) do Poder Local;</a:t>
            </a:r>
          </a:p>
          <a:p>
            <a:r>
              <a:rPr lang="pt-BR" dirty="0" smtClean="0"/>
              <a:t>(2) da Gestão Municipal;</a:t>
            </a:r>
          </a:p>
          <a:p>
            <a:r>
              <a:rPr lang="pt-BR" dirty="0" smtClean="0"/>
              <a:t>(3) do Movimento Social Local.</a:t>
            </a:r>
          </a:p>
          <a:p>
            <a:endParaRPr lang="pt-BR" dirty="0" smtClean="0"/>
          </a:p>
          <a:p>
            <a:r>
              <a:rPr lang="pt-BR" dirty="0" smtClean="0"/>
              <a:t>Mudanças nas relações:</a:t>
            </a:r>
          </a:p>
          <a:p>
            <a:r>
              <a:rPr lang="pt-BR" dirty="0" smtClean="0"/>
              <a:t>(1) entre governo federal, estadual e municipal;</a:t>
            </a:r>
          </a:p>
          <a:p>
            <a:r>
              <a:rPr lang="pt-BR" dirty="0" smtClean="0"/>
              <a:t>(2) entre governos municipais</a:t>
            </a:r>
          </a:p>
          <a:p>
            <a:r>
              <a:rPr lang="pt-BR" dirty="0" smtClean="0"/>
              <a:t>(3) movimentos sociais e ambientalistas e os governos locais.</a:t>
            </a:r>
          </a:p>
          <a:p>
            <a:endParaRPr lang="pt-BR" dirty="0" smtClean="0"/>
          </a:p>
          <a:p>
            <a:r>
              <a:rPr lang="pt-BR" dirty="0" smtClean="0"/>
              <a:t> Superação de Conflitos entre Interesses Territoriais e Interesses Políticos dos Grupos de Atores Locais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 smtClean="0"/>
              <a:t>Implicações e Desafios na Coprodução da Ação Pública e </a:t>
            </a:r>
            <a:r>
              <a:rPr lang="pt-BR" sz="2800" i="1" dirty="0" err="1" smtClean="0"/>
              <a:t>Accountability</a:t>
            </a:r>
            <a:r>
              <a:rPr lang="pt-BR" sz="2800" dirty="0" smtClean="0"/>
              <a:t> Social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dirty="0" smtClean="0"/>
              <a:t>(1) Influências das políticas públicas de desenvolvimento nas transformações da relação Estado – Sociedade Civil</a:t>
            </a:r>
          </a:p>
          <a:p>
            <a:endParaRPr lang="pt-BR" sz="2400" dirty="0" smtClean="0"/>
          </a:p>
          <a:p>
            <a:r>
              <a:rPr lang="pt-BR" sz="2400" dirty="0" smtClean="0"/>
              <a:t>(2) Transformações nas interações entre Estado e Sociedade Civil: da participação à coprodução e </a:t>
            </a:r>
            <a:r>
              <a:rPr lang="pt-BR" sz="2400" i="1" dirty="0" err="1" smtClean="0"/>
              <a:t>accountability</a:t>
            </a:r>
            <a:r>
              <a:rPr lang="pt-BR" sz="2400" dirty="0" smtClean="0"/>
              <a:t> social;</a:t>
            </a:r>
          </a:p>
          <a:p>
            <a:endParaRPr lang="pt-BR" sz="2400" dirty="0" smtClean="0"/>
          </a:p>
          <a:p>
            <a:r>
              <a:rPr lang="pt-BR" sz="2400" dirty="0" smtClean="0"/>
              <a:t>(3) Desafios para Gestão Pública</a:t>
            </a: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Pontos Centrais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Pactos Territoriais</a:t>
            </a:r>
          </a:p>
          <a:p>
            <a:r>
              <a:rPr lang="pt-BR" dirty="0" smtClean="0"/>
              <a:t>Construção de Projetos de Territórios;</a:t>
            </a:r>
          </a:p>
          <a:p>
            <a:r>
              <a:rPr lang="pt-BR" dirty="0" smtClean="0"/>
              <a:t>Multiatores</a:t>
            </a:r>
          </a:p>
          <a:p>
            <a:r>
              <a:rPr lang="pt-BR" dirty="0" smtClean="0"/>
              <a:t>Plurais</a:t>
            </a:r>
          </a:p>
          <a:p>
            <a:r>
              <a:rPr lang="pt-BR" dirty="0" err="1" smtClean="0"/>
              <a:t>Multisetoriais</a:t>
            </a: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 smtClean="0"/>
              <a:t>Implicações e Desafios na Coprodução da Ação Pública e </a:t>
            </a:r>
            <a:r>
              <a:rPr lang="pt-BR" sz="2800" i="1" dirty="0" err="1" smtClean="0"/>
              <a:t>Accountability</a:t>
            </a:r>
            <a:r>
              <a:rPr lang="pt-BR" sz="2800" dirty="0" smtClean="0"/>
              <a:t> Social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700" dirty="0" smtClean="0"/>
              <a:t>Desafios para Administração Pública</a:t>
            </a: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/>
              <a:t>Políticas Públicas, Estruturas de Gestão e Projetos de Desenvolvimento, Governança: </a:t>
            </a:r>
            <a:br>
              <a:rPr lang="pt-BR" sz="2000" dirty="0" smtClean="0"/>
            </a:b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Conselhos Municipais</a:t>
            </a:r>
          </a:p>
          <a:p>
            <a:r>
              <a:rPr lang="pt-BR" dirty="0" smtClean="0"/>
              <a:t>Comitês de Bacias</a:t>
            </a:r>
          </a:p>
          <a:p>
            <a:r>
              <a:rPr lang="pt-BR" dirty="0" smtClean="0"/>
              <a:t>Conselhos de Desenvolvimento Territoriais</a:t>
            </a:r>
          </a:p>
          <a:p>
            <a:r>
              <a:rPr lang="pt-BR" dirty="0" smtClean="0"/>
              <a:t>Conselhos Gestores</a:t>
            </a:r>
          </a:p>
          <a:p>
            <a:r>
              <a:rPr lang="pt-BR" dirty="0" smtClean="0"/>
              <a:t>Audiências Públicas</a:t>
            </a: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 smtClean="0"/>
              <a:t>Experiências na relação Estado – Sociedade Civil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/>
              <a:t>Observatórios Sociais:</a:t>
            </a:r>
            <a:r>
              <a:rPr lang="pt-BR" sz="2400" dirty="0" smtClean="0"/>
              <a:t> </a:t>
            </a:r>
          </a:p>
          <a:p>
            <a:r>
              <a:rPr lang="pt-BR" sz="2400" dirty="0" smtClean="0"/>
              <a:t>Acompanhamento dos processos licitatórios (transparência), </a:t>
            </a:r>
          </a:p>
          <a:p>
            <a:r>
              <a:rPr lang="pt-BR" sz="2400" dirty="0" smtClean="0"/>
              <a:t>Uso dos recursos públicos, </a:t>
            </a:r>
          </a:p>
          <a:p>
            <a:r>
              <a:rPr lang="pt-BR" sz="2400" dirty="0" smtClean="0"/>
              <a:t>Monitoramento dos projetos do executivo e do legislativo, planos de governo,</a:t>
            </a:r>
          </a:p>
          <a:p>
            <a:r>
              <a:rPr lang="pt-BR" sz="2400" dirty="0" err="1" smtClean="0"/>
              <a:t>Publicização</a:t>
            </a:r>
            <a:r>
              <a:rPr lang="pt-BR" sz="2400" dirty="0" smtClean="0"/>
              <a:t> da informação,</a:t>
            </a:r>
          </a:p>
          <a:p>
            <a:r>
              <a:rPr lang="pt-BR" sz="2400" dirty="0" smtClean="0"/>
              <a:t>Educação Fiscal e Cidadã.</a:t>
            </a:r>
          </a:p>
          <a:p>
            <a:endParaRPr lang="pt-BR" sz="2400" dirty="0" smtClean="0"/>
          </a:p>
          <a:p>
            <a:r>
              <a:rPr lang="pt-BR" sz="2400" dirty="0" smtClean="0"/>
              <a:t>Municípios: Belém, Castanhal, Abaetetuba e Capanema, Altamira.</a:t>
            </a: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800" dirty="0" smtClean="0"/>
              <a:t>Novas Experiências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dirty="0" smtClean="0"/>
              <a:t>Cria novas expectativas na relação Estado – Sociedade civil;</a:t>
            </a:r>
          </a:p>
          <a:p>
            <a:r>
              <a:rPr lang="pt-BR" sz="2400" dirty="0" smtClean="0"/>
              <a:t>Fragilidade em termos de engajamento das pessoas;</a:t>
            </a:r>
          </a:p>
          <a:p>
            <a:r>
              <a:rPr lang="pt-BR" sz="2400" dirty="0" smtClean="0"/>
              <a:t>Sustentabilidade do movimento;</a:t>
            </a:r>
          </a:p>
          <a:p>
            <a:r>
              <a:rPr lang="pt-BR" sz="2400" dirty="0" smtClean="0"/>
              <a:t>Não garante melhoria das ações governamentais</a:t>
            </a:r>
          </a:p>
          <a:p>
            <a:r>
              <a:rPr lang="pt-BR" sz="2400" dirty="0" smtClean="0"/>
              <a:t>Não se vincula ao acompanhamento de um projeto de território.</a:t>
            </a:r>
            <a:r>
              <a:rPr lang="pt-BR" dirty="0" smtClean="0"/>
              <a:t> </a:t>
            </a: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 smtClean="0"/>
              <a:t>Aprendizados sobre as novas experiências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200" b="1" dirty="0" smtClean="0"/>
              <a:t>Governança:</a:t>
            </a:r>
          </a:p>
          <a:p>
            <a:r>
              <a:rPr lang="pt-BR" sz="2000" dirty="0" smtClean="0"/>
              <a:t>Aprendizagem Coletiva</a:t>
            </a:r>
          </a:p>
          <a:p>
            <a:r>
              <a:rPr lang="pt-BR" sz="2000" dirty="0" smtClean="0"/>
              <a:t>Confiança na auto-organização da ação coletiva;</a:t>
            </a:r>
          </a:p>
          <a:p>
            <a:r>
              <a:rPr lang="pt-BR" sz="2000" dirty="0" smtClean="0"/>
              <a:t>Coordenação do espaço de governança;</a:t>
            </a:r>
          </a:p>
          <a:p>
            <a:r>
              <a:rPr lang="pt-BR" sz="2000" dirty="0" smtClean="0"/>
              <a:t>Imbricação de princípios, instrumentos, instituições e procedimentos</a:t>
            </a:r>
          </a:p>
          <a:p>
            <a:r>
              <a:rPr lang="pt-BR" sz="2000" dirty="0" smtClean="0"/>
              <a:t>Poder local tradicional e os novos atores do território;</a:t>
            </a:r>
          </a:p>
          <a:p>
            <a:r>
              <a:rPr lang="pt-BR" sz="2000" dirty="0" smtClean="0"/>
              <a:t>Reconhecimento dos diversos atores sociais, incluindo as populações tradicionais, enquanto coprodutores;</a:t>
            </a:r>
          </a:p>
          <a:p>
            <a:r>
              <a:rPr lang="pt-BR" sz="2000" dirty="0" smtClean="0"/>
              <a:t>Universidades, ONGs, Institutos de Pesquisa, Órgãos de Extensão Rural;</a:t>
            </a:r>
          </a:p>
          <a:p>
            <a:r>
              <a:rPr lang="pt-BR" sz="2000" dirty="0" smtClean="0"/>
              <a:t>Regulações Locais.</a:t>
            </a:r>
          </a:p>
          <a:p>
            <a:endParaRPr lang="pt-BR" sz="2200" dirty="0" smtClean="0"/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 smtClean="0"/>
              <a:t>Considerações Finais: Aprendizados para Administração Pública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pt-BR" sz="3600" b="1" dirty="0" smtClean="0"/>
          </a:p>
          <a:p>
            <a:pPr algn="ctr">
              <a:buNone/>
            </a:pPr>
            <a:r>
              <a:rPr lang="pt-BR" sz="3600" b="1" dirty="0" smtClean="0"/>
              <a:t>Muito Obrigado!</a:t>
            </a:r>
          </a:p>
          <a:p>
            <a:pPr algn="ctr"/>
            <a:endParaRPr lang="pt-BR" dirty="0" smtClean="0"/>
          </a:p>
          <a:p>
            <a:pPr algn="ctr">
              <a:buNone/>
            </a:pPr>
            <a:r>
              <a:rPr lang="pt-BR" dirty="0" smtClean="0">
                <a:solidFill>
                  <a:schemeClr val="bg2">
                    <a:lumMod val="50000"/>
                  </a:schemeClr>
                </a:solidFill>
                <a:hlinkClick r:id="rId2"/>
              </a:rPr>
              <a:t>mariovasc@ufpa.br</a:t>
            </a:r>
            <a:endParaRPr lang="pt-BR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pt-BR" dirty="0" smtClean="0">
                <a:solidFill>
                  <a:schemeClr val="bg2">
                    <a:lumMod val="50000"/>
                  </a:schemeClr>
                </a:solidFill>
                <a:hlinkClick r:id="rId3"/>
              </a:rPr>
              <a:t>mariovasc@unama.br</a:t>
            </a:r>
            <a:endParaRPr lang="pt-BR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endParaRPr lang="pt-BR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4" descr="relUFP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286256"/>
            <a:ext cx="1047060" cy="111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UNA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653136"/>
            <a:ext cx="1440160" cy="65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Criação dos Polos de Desenvolvimento</a:t>
            </a:r>
          </a:p>
          <a:p>
            <a:r>
              <a:rPr lang="pt-BR" sz="2000" dirty="0" smtClean="0"/>
              <a:t>Infraestrutura para Grandes Empreendimentos</a:t>
            </a:r>
          </a:p>
          <a:p>
            <a:r>
              <a:rPr lang="pt-BR" sz="2000" dirty="0" smtClean="0"/>
              <a:t>Hidrelétricas</a:t>
            </a:r>
          </a:p>
          <a:p>
            <a:r>
              <a:rPr lang="pt-BR" sz="2000" dirty="0" smtClean="0"/>
              <a:t>Indústria Extrativa Mineral</a:t>
            </a:r>
          </a:p>
          <a:p>
            <a:r>
              <a:rPr lang="pt-BR" sz="2000" dirty="0" smtClean="0"/>
              <a:t>Produção Agroindustrial (fruticultura,soja, dendê, </a:t>
            </a:r>
            <a:r>
              <a:rPr lang="pt-BR" sz="2000" dirty="0" err="1" smtClean="0"/>
              <a:t>etc</a:t>
            </a:r>
            <a:r>
              <a:rPr lang="pt-BR" sz="2000" dirty="0" smtClean="0"/>
              <a:t>) </a:t>
            </a:r>
          </a:p>
          <a:p>
            <a:r>
              <a:rPr lang="pt-BR" sz="2000" dirty="0" smtClean="0"/>
              <a:t>Pecuária Extensiva</a:t>
            </a:r>
          </a:p>
          <a:p>
            <a:r>
              <a:rPr lang="pt-BR" sz="2000" dirty="0" smtClean="0"/>
              <a:t>Exploração Madeireira</a:t>
            </a:r>
          </a:p>
          <a:p>
            <a:endParaRPr lang="pt-BR" sz="2000" dirty="0" smtClean="0"/>
          </a:p>
          <a:p>
            <a:endParaRPr lang="pt-BR" sz="2000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 Contexto: políticas públicas de desenvolvimento e reconfigurações socioterritoriais (1960 – 2010)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BR" b="1" dirty="0" smtClean="0"/>
              <a:t>Reconfiguração econômica, social, espacial e cultural</a:t>
            </a:r>
          </a:p>
          <a:p>
            <a:r>
              <a:rPr lang="pt-BR" sz="2400" dirty="0" smtClean="0"/>
              <a:t>Concentração da terra para grandes empreendimentos agropecuários </a:t>
            </a:r>
          </a:p>
          <a:p>
            <a:r>
              <a:rPr lang="pt-BR" sz="2400" dirty="0" smtClean="0"/>
              <a:t>Indústria voltada para exportação</a:t>
            </a:r>
          </a:p>
          <a:p>
            <a:r>
              <a:rPr lang="pt-BR" sz="2400" dirty="0" smtClean="0"/>
              <a:t>Elevada devastação dos recursos naturais</a:t>
            </a:r>
          </a:p>
          <a:p>
            <a:r>
              <a:rPr lang="pt-BR" sz="2400" dirty="0" smtClean="0"/>
              <a:t>Crescente urbanização</a:t>
            </a:r>
          </a:p>
          <a:p>
            <a:r>
              <a:rPr lang="pt-BR" sz="2400" dirty="0" smtClean="0"/>
              <a:t>Conflitos sociais e ambientais</a:t>
            </a:r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 Contexto: políticas públicas de desenvolvimento e reconfigurações socioterritoriais (1960 – 2010)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 Contexto: políticas públicas de desenvolvimento e reconfigurações socioterritoriais (1960 – 2010)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tg7g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14546" y="1643050"/>
            <a:ext cx="4709193" cy="4524005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 Contexto: políticas públicas de desenvolvimento e reconfigurações socioterritoriais (1960 – 2010)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tes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481138"/>
            <a:ext cx="4320480" cy="4525962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O Contexto: políticas públicas de desenvolvimento e reconfigurações socioterritoriais (1960 – 2010)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vy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98716" y="1481137"/>
            <a:ext cx="5121556" cy="4733945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800" dirty="0" smtClean="0"/>
              <a:t>O Contexto: políticas públicas de desenvolvimento e reconfigurações socioterritoriais (1960 – 2010)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Sem título2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654" y="1481138"/>
            <a:ext cx="4874585" cy="4876820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800" dirty="0" smtClean="0"/>
              <a:t>O Contexto: políticas públicas de desenvolvimento e reconfigurações socioterritoriais (1960 – 2010)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Metrô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1855</TotalTime>
  <Words>793</Words>
  <Application>Microsoft Office PowerPoint</Application>
  <PresentationFormat>Apresentação na tela (4:3)</PresentationFormat>
  <Paragraphs>144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Concurso</vt:lpstr>
      <vt:lpstr>Da Participação à Coprodução e Accountability  Social: experiências no estado do Pará</vt:lpstr>
      <vt:lpstr>Pontos Centrais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O Contexto: políticas públicas de desenvolvimento e reconfigurações socioterritoriais (1960 – 2010)</vt:lpstr>
      <vt:lpstr>Indicadores de Pobreza do Estado do Pará – 2010 (Fonte:IDESP, 2012)</vt:lpstr>
      <vt:lpstr>Taxa de Extrema Pobreza por Região de Integração do Estado do Pará - 2000 e 2010 </vt:lpstr>
      <vt:lpstr>Ambientalização Regional</vt:lpstr>
      <vt:lpstr>Ambientalização Regional</vt:lpstr>
      <vt:lpstr>Ambientalização Regional</vt:lpstr>
      <vt:lpstr>Ambientalização Regional</vt:lpstr>
      <vt:lpstr>Ambientalização Regional</vt:lpstr>
      <vt:lpstr>Transformações na Produção da Ação Pública</vt:lpstr>
      <vt:lpstr>Transformações na Produção da Ação Pública</vt:lpstr>
      <vt:lpstr>Implicações e Desafios na Coprodução da Ação Pública e Accountability Social</vt:lpstr>
      <vt:lpstr>Implicações e Desafios na Coprodução da Ação Pública e Accountability Social</vt:lpstr>
      <vt:lpstr> Desafios para Administração Pública  Políticas Públicas, Estruturas de Gestão e Projetos de Desenvolvimento, Governança:  </vt:lpstr>
      <vt:lpstr>Experiências na relação Estado – Sociedade Civil</vt:lpstr>
      <vt:lpstr>Novas Experiências</vt:lpstr>
      <vt:lpstr>Aprendizados sobre as novas experiências</vt:lpstr>
      <vt:lpstr>Considerações Finais: Aprendizados para Administração Pública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Pobreza e Meio Ambiente: Experiências e Desafios</dc:title>
  <dc:creator>Prof. Mario</dc:creator>
  <cp:lastModifiedBy>NEPSA-AUDI</cp:lastModifiedBy>
  <cp:revision>186</cp:revision>
  <dcterms:created xsi:type="dcterms:W3CDTF">2012-09-12T19:24:39Z</dcterms:created>
  <dcterms:modified xsi:type="dcterms:W3CDTF">2015-05-07T15:46:45Z</dcterms:modified>
</cp:coreProperties>
</file>