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996" y="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15/12/2015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15/12/2015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15/12/2015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15/12/2015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15/12/2015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15/12/2015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15/12/2015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15/12/2015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15/12/2015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15/12/2015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15/12/2015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C45A0-E364-4F22-9645-0BC1F1A4D5D1}" type="datetimeFigureOut">
              <a:rPr lang="pt-BR" smtClean="0"/>
              <a:pPr/>
              <a:t>15/12/2015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Símbolo UFR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67482"/>
            <a:ext cx="1497548" cy="701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1763688" y="476672"/>
            <a:ext cx="6264696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pt-BR" sz="1400" b="1" dirty="0" smtClean="0"/>
              <a:t>Universidade Federal do Rio Grande do Norte</a:t>
            </a:r>
          </a:p>
          <a:p>
            <a:pPr algn="ctr">
              <a:lnSpc>
                <a:spcPct val="90000"/>
              </a:lnSpc>
            </a:pPr>
            <a:r>
              <a:rPr lang="pt-BR" sz="1400" b="1" dirty="0" smtClean="0"/>
              <a:t>Centro de Ciências Exatas e da Terra</a:t>
            </a:r>
          </a:p>
          <a:p>
            <a:pPr algn="ctr">
              <a:lnSpc>
                <a:spcPct val="90000"/>
              </a:lnSpc>
            </a:pPr>
            <a:r>
              <a:rPr lang="pt-BR" sz="1400" b="1" dirty="0" smtClean="0"/>
              <a:t>Coordenação do Curso de Graduação em Geofísica</a:t>
            </a:r>
            <a:endParaRPr lang="pt-BR" sz="14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1547664" y="1772816"/>
            <a:ext cx="62646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DEFESA DE RELATÓRIO </a:t>
            </a:r>
            <a:r>
              <a:rPr lang="pt-BR" sz="1400" b="1" dirty="0"/>
              <a:t>DE GRADUAÇÃO EM </a:t>
            </a:r>
            <a:r>
              <a:rPr lang="pt-BR" sz="1400" b="1" dirty="0" smtClean="0"/>
              <a:t>GEOFÍSICA (GEF-0161)</a:t>
            </a:r>
            <a:endParaRPr lang="pt-BR" sz="14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1115616" y="2348880"/>
            <a:ext cx="71287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Título:</a:t>
            </a:r>
          </a:p>
          <a:p>
            <a:pPr algn="ctr"/>
            <a:r>
              <a:rPr lang="pt-BR" sz="1600" b="1" dirty="0" smtClean="0"/>
              <a:t>Estudo de interferometria sísmica de ruído na Bacia Potiguar.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115616" y="3429000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Autor:</a:t>
            </a:r>
          </a:p>
          <a:p>
            <a:pPr algn="ctr"/>
            <a:r>
              <a:rPr lang="pt-BR" b="1" i="1" dirty="0" err="1" smtClean="0"/>
              <a:t>Arlúcio</a:t>
            </a:r>
            <a:r>
              <a:rPr lang="pt-BR" b="1" i="1" dirty="0" smtClean="0"/>
              <a:t> Pereira do Nascimento Silva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547664" y="4365104"/>
            <a:ext cx="6264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Banca Examinadora:</a:t>
            </a:r>
          </a:p>
          <a:p>
            <a:pPr algn="ctr"/>
            <a:r>
              <a:rPr lang="pt-BR" sz="1400" b="1" dirty="0" smtClean="0"/>
              <a:t>Prof. Walter Eugenio de Medeiros (DGEF/UFRN – Orientador)</a:t>
            </a:r>
          </a:p>
          <a:p>
            <a:pPr algn="ctr"/>
            <a:r>
              <a:rPr lang="pt-BR" sz="1400" b="1" dirty="0" smtClean="0"/>
              <a:t>Prof.  </a:t>
            </a:r>
            <a:r>
              <a:rPr lang="pt-BR" sz="1400" b="1" dirty="0" err="1" smtClean="0"/>
              <a:t>Aderson</a:t>
            </a:r>
            <a:r>
              <a:rPr lang="pt-BR" sz="1400" b="1" dirty="0" smtClean="0"/>
              <a:t> Farias do Nascimento (</a:t>
            </a:r>
            <a:r>
              <a:rPr lang="pt-BR" sz="1400" b="1" dirty="0" smtClean="0"/>
              <a:t>DGEF/UFRN</a:t>
            </a:r>
            <a:r>
              <a:rPr lang="pt-BR" sz="1400" b="1" dirty="0" smtClean="0"/>
              <a:t>)</a:t>
            </a:r>
          </a:p>
          <a:p>
            <a:pPr algn="ctr"/>
            <a:r>
              <a:rPr lang="pt-BR" sz="1400" b="1" dirty="0" smtClean="0"/>
              <a:t>Prof.  Carlos César Nascimento da Silva (</a:t>
            </a:r>
            <a:r>
              <a:rPr lang="pt-BR" sz="1400" b="1" dirty="0" smtClean="0"/>
              <a:t>DGEF/UFRN</a:t>
            </a:r>
            <a:r>
              <a:rPr lang="pt-BR" sz="1400" b="1" dirty="0" smtClean="0"/>
              <a:t>)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619672" y="5589240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Data: 21 </a:t>
            </a:r>
            <a:r>
              <a:rPr lang="pt-BR" sz="1400" b="1" smtClean="0"/>
              <a:t>de Dezembro </a:t>
            </a:r>
            <a:r>
              <a:rPr lang="pt-BR" sz="1400" b="1" dirty="0" smtClean="0"/>
              <a:t>de 2015 – Horário</a:t>
            </a:r>
            <a:r>
              <a:rPr lang="pt-BR" sz="1400" b="1" smtClean="0"/>
              <a:t>: 15:30h</a:t>
            </a:r>
            <a:endParaRPr lang="pt-BR" sz="1400" b="1" dirty="0" smtClean="0"/>
          </a:p>
          <a:p>
            <a:pPr algn="ctr"/>
            <a:r>
              <a:rPr lang="pt-BR" sz="1400" b="1" dirty="0" smtClean="0"/>
              <a:t>Local: Auditório do Departamento de Geofísica (2º pavimento do Prédio REUNI)</a:t>
            </a:r>
            <a:endParaRPr lang="pt-B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108</Words>
  <Application>Microsoft Office PowerPoint</Application>
  <PresentationFormat>Apresentação na tela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Pessoal</dc:creator>
  <cp:lastModifiedBy>geofisica</cp:lastModifiedBy>
  <cp:revision>20</cp:revision>
  <dcterms:created xsi:type="dcterms:W3CDTF">2011-12-06T14:09:07Z</dcterms:created>
  <dcterms:modified xsi:type="dcterms:W3CDTF">2015-12-15T15:02:55Z</dcterms:modified>
</cp:coreProperties>
</file>