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89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21/12/2015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21/12/2015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21/12/2015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21/12/2015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21/12/2015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21/12/2015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21/12/2015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21/12/2015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21/12/2015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21/12/2015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21/12/2015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C45A0-E364-4F22-9645-0BC1F1A4D5D1}" type="datetimeFigureOut">
              <a:rPr lang="pt-BR" smtClean="0"/>
              <a:pPr/>
              <a:t>21/12/2015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ímbolo UFR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67482"/>
            <a:ext cx="1497548" cy="701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1763688" y="476672"/>
            <a:ext cx="6264696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400" b="1" dirty="0" smtClean="0"/>
              <a:t>Universidade Federal do Rio Grande do Norte</a:t>
            </a:r>
          </a:p>
          <a:p>
            <a:pPr algn="ctr">
              <a:lnSpc>
                <a:spcPct val="90000"/>
              </a:lnSpc>
            </a:pPr>
            <a:r>
              <a:rPr lang="pt-BR" sz="1400" b="1" dirty="0" smtClean="0"/>
              <a:t>Centro de Ciências Exatas e da Terra</a:t>
            </a:r>
          </a:p>
          <a:p>
            <a:pPr algn="ctr">
              <a:lnSpc>
                <a:spcPct val="90000"/>
              </a:lnSpc>
            </a:pPr>
            <a:r>
              <a:rPr lang="pt-BR" sz="1400" b="1" dirty="0" smtClean="0"/>
              <a:t>Coordenação do Curso de Graduação em Geofísica</a:t>
            </a:r>
            <a:endParaRPr lang="pt-BR" sz="1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1547664" y="1772816"/>
            <a:ext cx="6264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DEFESA DE RELATÓRIO </a:t>
            </a:r>
            <a:r>
              <a:rPr lang="pt-BR" sz="1400" b="1" dirty="0"/>
              <a:t>DE GRADUAÇÃO EM </a:t>
            </a:r>
            <a:r>
              <a:rPr lang="pt-BR" sz="1400" b="1" dirty="0" smtClean="0"/>
              <a:t>GEOFÍSICA (GEF-0161)</a:t>
            </a:r>
            <a:endParaRPr lang="pt-BR" sz="14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115616" y="2348880"/>
            <a:ext cx="71287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Título:</a:t>
            </a:r>
          </a:p>
          <a:p>
            <a:pPr algn="ctr"/>
            <a:r>
              <a:rPr lang="pt-BR" sz="1600" b="1" dirty="0" smtClean="0"/>
              <a:t>Aplicação da </a:t>
            </a:r>
            <a:r>
              <a:rPr lang="pt-BR" sz="1600" b="1" dirty="0" err="1" smtClean="0"/>
              <a:t>batimetria</a:t>
            </a:r>
            <a:r>
              <a:rPr lang="pt-BR" sz="1600" b="1" smtClean="0"/>
              <a:t> multifeixe </a:t>
            </a:r>
            <a:r>
              <a:rPr lang="pt-BR" sz="1600" b="1" dirty="0" smtClean="0"/>
              <a:t>na caracterização da plataforma continental.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115616" y="3429000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Autora:</a:t>
            </a:r>
          </a:p>
          <a:p>
            <a:pPr algn="ctr"/>
            <a:r>
              <a:rPr lang="pt-BR" b="1" i="1" dirty="0" smtClean="0"/>
              <a:t>Naira Freire Barbosa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547664" y="4365104"/>
            <a:ext cx="6264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Banca Examinadora:</a:t>
            </a:r>
          </a:p>
          <a:p>
            <a:pPr algn="ctr"/>
            <a:r>
              <a:rPr lang="pt-BR" sz="1400" b="1" dirty="0" err="1" smtClean="0"/>
              <a:t>Profa</a:t>
            </a:r>
            <a:r>
              <a:rPr lang="pt-BR" sz="1400" b="1" dirty="0" smtClean="0"/>
              <a:t>. </a:t>
            </a:r>
            <a:r>
              <a:rPr lang="pt-BR" sz="1400" b="1" dirty="0" err="1" smtClean="0"/>
              <a:t>Helenice</a:t>
            </a:r>
            <a:r>
              <a:rPr lang="pt-BR" sz="1400" b="1" dirty="0" smtClean="0"/>
              <a:t> Vital (DG/UFRN </a:t>
            </a:r>
            <a:r>
              <a:rPr lang="pt-BR" sz="1400" b="1" smtClean="0"/>
              <a:t>– Orientadora)</a:t>
            </a:r>
            <a:endParaRPr lang="pt-BR" sz="1400" b="1" dirty="0" smtClean="0"/>
          </a:p>
          <a:p>
            <a:pPr algn="ctr"/>
            <a:r>
              <a:rPr lang="pt-BR" sz="1400" b="1" dirty="0" smtClean="0"/>
              <a:t>Prof. </a:t>
            </a:r>
            <a:r>
              <a:rPr lang="pt-BR" sz="1400" b="1" dirty="0" err="1" smtClean="0"/>
              <a:t>Moab</a:t>
            </a:r>
            <a:r>
              <a:rPr lang="pt-BR" sz="1400" b="1" dirty="0" smtClean="0"/>
              <a:t> </a:t>
            </a:r>
            <a:r>
              <a:rPr lang="pt-BR" sz="1400" b="1" dirty="0" err="1" smtClean="0"/>
              <a:t>Praxedes</a:t>
            </a:r>
            <a:r>
              <a:rPr lang="pt-BR" sz="1400" b="1" dirty="0" smtClean="0"/>
              <a:t> Gomes (DG/UFRN)</a:t>
            </a:r>
          </a:p>
          <a:p>
            <a:pPr algn="ctr"/>
            <a:r>
              <a:rPr lang="pt-BR" sz="1400" b="1" dirty="0" smtClean="0"/>
              <a:t>Prof. </a:t>
            </a:r>
            <a:r>
              <a:rPr lang="pt-BR" sz="1400" b="1" dirty="0" err="1" smtClean="0"/>
              <a:t>Josibel</a:t>
            </a:r>
            <a:r>
              <a:rPr lang="pt-BR" sz="1400" b="1" dirty="0" smtClean="0"/>
              <a:t> Gomes de Oliveira Junior(DGEF/UFRN)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619672" y="5589240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Data: 21 de Dezembro de 2015 – Horário: </a:t>
            </a:r>
            <a:r>
              <a:rPr lang="pt-BR" sz="1400" b="1" dirty="0" smtClean="0"/>
              <a:t>14</a:t>
            </a:r>
            <a:r>
              <a:rPr lang="pt-BR" sz="1400" b="1" dirty="0" smtClean="0"/>
              <a:t>:00h</a:t>
            </a:r>
            <a:endParaRPr lang="pt-BR" sz="1400" b="1" dirty="0" smtClean="0"/>
          </a:p>
          <a:p>
            <a:pPr algn="ctr"/>
            <a:r>
              <a:rPr lang="pt-BR" sz="1400" b="1" dirty="0" smtClean="0"/>
              <a:t>Local: Auditório do </a:t>
            </a:r>
            <a:r>
              <a:rPr lang="pt-BR" sz="1400" b="1" dirty="0" smtClean="0"/>
              <a:t>Laboratório de Geologia e Geofísica do Petróleo</a:t>
            </a:r>
            <a:endParaRPr lang="pt-BR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98</Words>
  <Application>Microsoft Office PowerPoint</Application>
  <PresentationFormat>Apresentação na tela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Pessoal</dc:creator>
  <cp:lastModifiedBy>' Eyck</cp:lastModifiedBy>
  <cp:revision>19</cp:revision>
  <dcterms:created xsi:type="dcterms:W3CDTF">2011-12-06T14:09:07Z</dcterms:created>
  <dcterms:modified xsi:type="dcterms:W3CDTF">2015-12-21T12:03:10Z</dcterms:modified>
</cp:coreProperties>
</file>