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702" y="-8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C45A0-E364-4F22-9645-0BC1F1A4D5D1}" type="datetimeFigureOut">
              <a:rPr lang="pt-BR" smtClean="0"/>
              <a:pPr/>
              <a:t>05/12/2016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ímbolo UFR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67482"/>
            <a:ext cx="1497548" cy="701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763688" y="476672"/>
            <a:ext cx="626469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400" b="1" dirty="0" smtClean="0"/>
              <a:t>Universidade Federal do Rio Grande do Norte</a:t>
            </a:r>
          </a:p>
          <a:p>
            <a:pPr algn="ctr">
              <a:lnSpc>
                <a:spcPct val="90000"/>
              </a:lnSpc>
            </a:pPr>
            <a:r>
              <a:rPr lang="pt-BR" sz="1400" b="1" dirty="0" smtClean="0"/>
              <a:t>Centro de Ciências Exatas e da Terra</a:t>
            </a:r>
          </a:p>
          <a:p>
            <a:pPr algn="ctr">
              <a:lnSpc>
                <a:spcPct val="90000"/>
              </a:lnSpc>
            </a:pPr>
            <a:r>
              <a:rPr lang="pt-BR" sz="1400" b="1" dirty="0" smtClean="0"/>
              <a:t>Coordenação do Curso de Graduação em Geofísica</a:t>
            </a:r>
            <a:endParaRPr lang="pt-BR" sz="1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547664" y="1772816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DEFESA DE RELATÓRIO </a:t>
            </a:r>
            <a:r>
              <a:rPr lang="pt-BR" sz="1400" b="1" dirty="0"/>
              <a:t>DE GRADUAÇÃO EM </a:t>
            </a:r>
            <a:r>
              <a:rPr lang="pt-BR" sz="1400" b="1" dirty="0" smtClean="0"/>
              <a:t>GEOFÍSICA (GEF0161)</a:t>
            </a:r>
            <a:endParaRPr lang="pt-BR" sz="1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15616" y="2348880"/>
            <a:ext cx="71287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Título:</a:t>
            </a:r>
          </a:p>
          <a:p>
            <a:pPr algn="ctr"/>
            <a:r>
              <a:rPr lang="pt-BR" sz="1600" b="1" dirty="0" smtClean="0"/>
              <a:t>PARÂMETROS DE FONTE DE MICROTERREMOTOS NO ARQUIPÉLAGO SÃO PEDRO E SÃO PAULO</a:t>
            </a:r>
            <a:endParaRPr lang="pt-BR" sz="1600" dirty="0" smtClean="0"/>
          </a:p>
          <a:p>
            <a:pPr algn="ctr"/>
            <a:endParaRPr lang="pt-BR" sz="1600" b="1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1115616" y="342900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smtClean="0"/>
              <a:t>Autora:</a:t>
            </a:r>
            <a:endParaRPr lang="pt-BR" b="1" dirty="0" smtClean="0"/>
          </a:p>
          <a:p>
            <a:pPr algn="ctr"/>
            <a:r>
              <a:rPr lang="pt-BR" b="1" i="1" dirty="0" smtClean="0"/>
              <a:t>Lilian </a:t>
            </a:r>
            <a:r>
              <a:rPr lang="pt-BR" b="1" i="1" dirty="0" err="1" smtClean="0"/>
              <a:t>Danielli</a:t>
            </a:r>
            <a:r>
              <a:rPr lang="pt-BR" b="1" i="1" dirty="0" smtClean="0"/>
              <a:t> Teixeira de Lima e Sousa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547664" y="4365104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Banca Examinadora:</a:t>
            </a:r>
          </a:p>
          <a:p>
            <a:pPr algn="ctr"/>
            <a:r>
              <a:rPr lang="pt-BR" sz="1400" b="1" dirty="0" smtClean="0"/>
              <a:t>Prof. Dr. Aderson Farias do Nascimento (DGEF/UFRN – Orientador)</a:t>
            </a:r>
          </a:p>
          <a:p>
            <a:pPr algn="ctr"/>
            <a:r>
              <a:rPr lang="pt-BR" sz="1400" b="1" dirty="0" smtClean="0"/>
              <a:t>Prof. Dr. José Antônio de Morais Moreira (DGEF/UFRN)</a:t>
            </a:r>
          </a:p>
          <a:p>
            <a:pPr algn="ctr"/>
            <a:r>
              <a:rPr lang="pt-BR" sz="1400" b="1" dirty="0" smtClean="0"/>
              <a:t>Dr. Flávio Lemos de Santana (Pesquisador Visitante PRH-PB229)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619672" y="5589240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Data: 07 de dezembro de 2016 – Horário: </a:t>
            </a:r>
            <a:r>
              <a:rPr lang="pt-BR" sz="1400" b="1" dirty="0" smtClean="0"/>
              <a:t>10</a:t>
            </a:r>
            <a:r>
              <a:rPr lang="pt-BR" sz="1400" b="1" dirty="0" smtClean="0"/>
              <a:t>:00h</a:t>
            </a:r>
            <a:endParaRPr lang="pt-BR" sz="1400" b="1" dirty="0" smtClean="0"/>
          </a:p>
          <a:p>
            <a:pPr algn="ctr"/>
            <a:r>
              <a:rPr lang="pt-BR" sz="1400" b="1" dirty="0" smtClean="0"/>
              <a:t>Local: Auditório do Departamento de Geofísica (2º pavimento do Prédio REUNI)</a:t>
            </a:r>
            <a:endParaRPr lang="pt-B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118</Words>
  <Application>Microsoft Office PowerPoint</Application>
  <PresentationFormat>Apresentação na tela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Pessoal</dc:creator>
  <cp:lastModifiedBy>Secretaria</cp:lastModifiedBy>
  <cp:revision>27</cp:revision>
  <dcterms:created xsi:type="dcterms:W3CDTF">2011-12-06T14:09:07Z</dcterms:created>
  <dcterms:modified xsi:type="dcterms:W3CDTF">2016-12-05T10:40:19Z</dcterms:modified>
</cp:coreProperties>
</file>